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6"/>
  </p:notesMasterIdLst>
  <p:handoutMasterIdLst>
    <p:handoutMasterId r:id="rId7"/>
  </p:handoutMasterIdLst>
  <p:sldIdLst>
    <p:sldId id="313" r:id="rId5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8C44D4-7CA7-4DFA-9C87-642E839ED539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customXml" Target="../customXml/item3.xml" Id="rId3" /><Relationship Type="http://schemas.openxmlformats.org/officeDocument/2006/relationships/handoutMaster" Target="handoutMasters/handoutMaster1.xml" Id="rId7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notesMaster" Target="notesMasters/notesMaster1.xml" Id="rId6" /><Relationship Type="http://schemas.openxmlformats.org/officeDocument/2006/relationships/tableStyles" Target="tableStyles.xml" Id="rId11" /><Relationship Type="http://schemas.openxmlformats.org/officeDocument/2006/relationships/slide" Target="slides/slide1.xml" Id="rId5" /><Relationship Type="http://schemas.openxmlformats.org/officeDocument/2006/relationships/theme" Target="theme/theme1.xml" Id="rId10" /><Relationship Type="http://schemas.openxmlformats.org/officeDocument/2006/relationships/slideMaster" Target="slideMasters/slideMaster1.xml" Id="rId4" /><Relationship Type="http://schemas.openxmlformats.org/officeDocument/2006/relationships/viewProps" Target="viewProps.xml" Id="rId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A767BC8-E1F0-4EEB-BD3C-1AA5201B6D9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47FE894-062E-4AF6-BA0B-536A9B2F7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1A569AE-D65C-40AE-A70D-A7C8348D738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95A59FA-31FD-415D-91B3-8D46453FB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Utilisez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cet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exercice</a:t>
            </a:r>
            <a:r>
              <a:rPr lang="en-US">
                <a:solidFill>
                  <a:srgbClr val="000000"/>
                </a:solidFill>
              </a:rPr>
              <a:t> pour aider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renforcer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principes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développement</a:t>
            </a:r>
            <a:r>
              <a:rPr lang="en-US">
                <a:solidFill>
                  <a:srgbClr val="000000"/>
                </a:solidFill>
              </a:rPr>
              <a:t> durable et de 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Matériel : Biscuits (1 par </a:t>
            </a:r>
            <a:r>
              <a:rPr lang="en-US" err="1">
                <a:solidFill>
                  <a:srgbClr val="000000"/>
                </a:solidFill>
              </a:rPr>
              <a:t>élève</a:t>
            </a:r>
            <a:r>
              <a:rPr lang="en-US">
                <a:solidFill>
                  <a:srgbClr val="000000"/>
                </a:solidFill>
              </a:rPr>
              <a:t>), serviettes de table, les </a:t>
            </a:r>
            <a:r>
              <a:rPr lang="en-US" err="1">
                <a:solidFill>
                  <a:srgbClr val="000000"/>
                </a:solidFill>
              </a:rPr>
              <a:t>ingrédients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nécessaires</a:t>
            </a:r>
            <a:r>
              <a:rPr lang="en-US">
                <a:solidFill>
                  <a:srgbClr val="000000"/>
                </a:solidFill>
              </a:rPr>
              <a:t> pour faire un biscuit aux </a:t>
            </a:r>
            <a:r>
              <a:rPr lang="en-US" err="1">
                <a:solidFill>
                  <a:srgbClr val="000000"/>
                </a:solidFill>
              </a:rPr>
              <a:t>pépites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chocolat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en-US" err="1">
                <a:solidFill>
                  <a:srgbClr val="000000"/>
                </a:solidFill>
              </a:rPr>
              <a:t>farine</a:t>
            </a:r>
            <a:r>
              <a:rPr lang="en-US">
                <a:solidFill>
                  <a:srgbClr val="000000"/>
                </a:solidFill>
              </a:rPr>
              <a:t>, sucre, beurre, </a:t>
            </a:r>
            <a:r>
              <a:rPr lang="en-US" err="1">
                <a:solidFill>
                  <a:srgbClr val="000000"/>
                </a:solidFill>
              </a:rPr>
              <a:t>œufs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vanille</a:t>
            </a:r>
            <a:r>
              <a:rPr lang="en-US">
                <a:solidFill>
                  <a:srgbClr val="000000"/>
                </a:solidFill>
              </a:rPr>
              <a:t>, bicarbonate de </a:t>
            </a:r>
            <a:r>
              <a:rPr lang="en-US" err="1">
                <a:solidFill>
                  <a:srgbClr val="000000"/>
                </a:solidFill>
              </a:rPr>
              <a:t>soude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pépites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chocolat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sel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• </a:t>
            </a:r>
            <a:r>
              <a:rPr lang="en-US" err="1">
                <a:solidFill>
                  <a:srgbClr val="000000"/>
                </a:solidFill>
              </a:rPr>
              <a:t>Distribuez</a:t>
            </a:r>
            <a:r>
              <a:rPr lang="en-US">
                <a:solidFill>
                  <a:srgbClr val="000000"/>
                </a:solidFill>
              </a:rPr>
              <a:t> un biscuit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chaque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élève</a:t>
            </a:r>
            <a:r>
              <a:rPr lang="en-US">
                <a:solidFill>
                  <a:srgbClr val="000000"/>
                </a:solidFill>
              </a:rPr>
              <a:t> sur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serviette de table; ne les laissez pas manger </a:t>
            </a:r>
            <a:r>
              <a:rPr lang="en-US" err="1">
                <a:solidFill>
                  <a:srgbClr val="000000"/>
                </a:solidFill>
              </a:rPr>
              <a:t>ou</a:t>
            </a:r>
            <a:r>
              <a:rPr lang="en-US">
                <a:solidFill>
                  <a:srgbClr val="000000"/>
                </a:solidFill>
              </a:rPr>
              <a:t> toucher le biscuit sans </a:t>
            </a:r>
            <a:r>
              <a:rPr lang="en-US" err="1">
                <a:solidFill>
                  <a:srgbClr val="000000"/>
                </a:solidFill>
              </a:rPr>
              <a:t>votre</a:t>
            </a:r>
            <a:r>
              <a:rPr lang="en-US">
                <a:solidFill>
                  <a:srgbClr val="000000"/>
                </a:solidFill>
              </a:rPr>
              <a:t> permission.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• </a:t>
            </a:r>
            <a:r>
              <a:rPr lang="en-US" err="1">
                <a:solidFill>
                  <a:srgbClr val="000000"/>
                </a:solidFill>
              </a:rPr>
              <a:t>Présentez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tous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ingrédients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expliquer</a:t>
            </a:r>
            <a:r>
              <a:rPr lang="en-US">
                <a:solidFill>
                  <a:srgbClr val="000000"/>
                </a:solidFill>
              </a:rPr>
              <a:t> que </a:t>
            </a:r>
            <a:r>
              <a:rPr lang="en-US" err="1">
                <a:solidFill>
                  <a:srgbClr val="000000"/>
                </a:solidFill>
              </a:rPr>
              <a:t>chacun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symbolise</a:t>
            </a:r>
            <a:r>
              <a:rPr lang="en-US">
                <a:solidFill>
                  <a:srgbClr val="000000"/>
                </a:solidFill>
              </a:rPr>
              <a:t> un morceau du </a:t>
            </a:r>
            <a:r>
              <a:rPr lang="en-US" err="1">
                <a:solidFill>
                  <a:srgbClr val="000000"/>
                </a:solidFill>
              </a:rPr>
              <a:t>baril</a:t>
            </a:r>
            <a:r>
              <a:rPr lang="en-US">
                <a:solidFill>
                  <a:srgbClr val="000000"/>
                </a:solidFill>
              </a:rPr>
              <a:t> de la </a:t>
            </a:r>
            <a:r>
              <a:rPr lang="en-US" err="1">
                <a:solidFill>
                  <a:srgbClr val="000000"/>
                </a:solidFill>
              </a:rPr>
              <a:t>durabilité</a:t>
            </a:r>
            <a:r>
              <a:rPr lang="en-US">
                <a:solidFill>
                  <a:srgbClr val="000000"/>
                </a:solidFill>
              </a:rPr>
              <a:t>. Il faut </a:t>
            </a:r>
            <a:r>
              <a:rPr lang="en-US" err="1">
                <a:solidFill>
                  <a:srgbClr val="000000"/>
                </a:solidFill>
              </a:rPr>
              <a:t>chacun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ces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ingrédients</a:t>
            </a:r>
            <a:r>
              <a:rPr lang="en-US">
                <a:solidFill>
                  <a:srgbClr val="000000"/>
                </a:solidFill>
              </a:rPr>
              <a:t> pour faire un biscuit, tout </a:t>
            </a:r>
            <a:r>
              <a:rPr lang="en-US" err="1">
                <a:solidFill>
                  <a:srgbClr val="000000"/>
                </a:solidFill>
              </a:rPr>
              <a:t>comme</a:t>
            </a:r>
            <a:r>
              <a:rPr lang="en-US">
                <a:solidFill>
                  <a:srgbClr val="000000"/>
                </a:solidFill>
              </a:rPr>
              <a:t> il </a:t>
            </a:r>
            <a:r>
              <a:rPr lang="en-US" err="1">
                <a:solidFill>
                  <a:srgbClr val="000000"/>
                </a:solidFill>
              </a:rPr>
              <a:t>est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nécessaire</a:t>
            </a:r>
            <a:r>
              <a:rPr lang="en-US">
                <a:solidFill>
                  <a:srgbClr val="000000"/>
                </a:solidFill>
              </a:rPr>
              <a:t> de prendre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compte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tous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facteurs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sociaux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économiques</a:t>
            </a:r>
            <a:r>
              <a:rPr lang="en-US">
                <a:solidFill>
                  <a:srgbClr val="000000"/>
                </a:solidFill>
              </a:rPr>
              <a:t> et </a:t>
            </a:r>
            <a:r>
              <a:rPr lang="en-US" err="1">
                <a:solidFill>
                  <a:srgbClr val="000000"/>
                </a:solidFill>
              </a:rPr>
              <a:t>environnementaux</a:t>
            </a:r>
            <a:r>
              <a:rPr lang="en-US">
                <a:solidFill>
                  <a:srgbClr val="000000"/>
                </a:solidFill>
              </a:rPr>
              <a:t> pour </a:t>
            </a:r>
            <a:r>
              <a:rPr lang="en-US" err="1">
                <a:solidFill>
                  <a:srgbClr val="000000"/>
                </a:solidFill>
              </a:rPr>
              <a:t>atteindre</a:t>
            </a:r>
            <a:r>
              <a:rPr lang="en-US">
                <a:solidFill>
                  <a:srgbClr val="000000"/>
                </a:solidFill>
              </a:rPr>
              <a:t> la </a:t>
            </a:r>
            <a:r>
              <a:rPr lang="en-US" err="1">
                <a:solidFill>
                  <a:srgbClr val="000000"/>
                </a:solidFill>
              </a:rPr>
              <a:t>durabilité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MAIS... Et </a:t>
            </a:r>
            <a:r>
              <a:rPr lang="en-US" err="1">
                <a:solidFill>
                  <a:srgbClr val="000000"/>
                </a:solidFill>
              </a:rPr>
              <a:t>s‘il</a:t>
            </a:r>
            <a:r>
              <a:rPr lang="en-US">
                <a:solidFill>
                  <a:srgbClr val="000000"/>
                </a:solidFill>
              </a:rPr>
              <a:t> y </a:t>
            </a:r>
            <a:r>
              <a:rPr lang="en-US" err="1">
                <a:solidFill>
                  <a:srgbClr val="000000"/>
                </a:solidFill>
              </a:rPr>
              <a:t>avait</a:t>
            </a:r>
            <a:r>
              <a:rPr lang="en-US">
                <a:solidFill>
                  <a:srgbClr val="000000"/>
                </a:solidFill>
              </a:rPr>
              <a:t> un </a:t>
            </a:r>
            <a:r>
              <a:rPr lang="en-US" err="1">
                <a:solidFill>
                  <a:srgbClr val="000000"/>
                </a:solidFill>
              </a:rPr>
              <a:t>problème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sécurité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 dans la </a:t>
            </a:r>
            <a:r>
              <a:rPr lang="en-US" err="1">
                <a:solidFill>
                  <a:srgbClr val="000000"/>
                </a:solidFill>
              </a:rPr>
              <a:t>classe</a:t>
            </a:r>
            <a:r>
              <a:rPr lang="en-US">
                <a:solidFill>
                  <a:srgbClr val="000000"/>
                </a:solidFill>
              </a:rPr>
              <a:t>?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err="1">
                <a:solidFill>
                  <a:srgbClr val="000000"/>
                </a:solidFill>
              </a:rPr>
              <a:t>Demandez</a:t>
            </a:r>
            <a:r>
              <a:rPr lang="en-US">
                <a:solidFill>
                  <a:srgbClr val="000000"/>
                </a:solidFill>
              </a:rPr>
              <a:t> au tiers de la </a:t>
            </a:r>
            <a:r>
              <a:rPr lang="en-US" err="1">
                <a:solidFill>
                  <a:srgbClr val="000000"/>
                </a:solidFill>
              </a:rPr>
              <a:t>classe</a:t>
            </a:r>
            <a:r>
              <a:rPr lang="en-US">
                <a:solidFill>
                  <a:srgbClr val="000000"/>
                </a:solidFill>
              </a:rPr>
              <a:t> de placer </a:t>
            </a:r>
            <a:r>
              <a:rPr lang="en-US" err="1">
                <a:solidFill>
                  <a:srgbClr val="000000"/>
                </a:solidFill>
              </a:rPr>
              <a:t>leur</a:t>
            </a:r>
            <a:r>
              <a:rPr lang="en-US">
                <a:solidFill>
                  <a:srgbClr val="000000"/>
                </a:solidFill>
              </a:rPr>
              <a:t> biscuit sur le bureau d‘un </a:t>
            </a:r>
            <a:r>
              <a:rPr lang="en-US" err="1">
                <a:solidFill>
                  <a:srgbClr val="000000"/>
                </a:solidFill>
              </a:rPr>
              <a:t>autre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élève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Demandez</a:t>
            </a:r>
            <a:r>
              <a:rPr lang="en-US">
                <a:solidFill>
                  <a:srgbClr val="000000"/>
                </a:solidFill>
              </a:rPr>
              <a:t> aux deux </a:t>
            </a:r>
            <a:r>
              <a:rPr lang="en-US" err="1">
                <a:solidFill>
                  <a:srgbClr val="000000"/>
                </a:solidFill>
              </a:rPr>
              <a:t>groupes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d‘élèves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en-US" err="1">
                <a:solidFill>
                  <a:srgbClr val="000000"/>
                </a:solidFill>
              </a:rPr>
              <a:t>ceux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ont</a:t>
            </a:r>
            <a:r>
              <a:rPr lang="en-US">
                <a:solidFill>
                  <a:srgbClr val="000000"/>
                </a:solidFill>
              </a:rPr>
              <a:t> des biscuits et </a:t>
            </a:r>
            <a:r>
              <a:rPr lang="en-US" err="1">
                <a:solidFill>
                  <a:srgbClr val="000000"/>
                </a:solidFill>
              </a:rPr>
              <a:t>ceux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n‘en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ont</a:t>
            </a:r>
            <a:r>
              <a:rPr lang="en-US">
                <a:solidFill>
                  <a:srgbClr val="000000"/>
                </a:solidFill>
              </a:rPr>
              <a:t> pas) de </a:t>
            </a:r>
            <a:r>
              <a:rPr lang="en-US" err="1">
                <a:solidFill>
                  <a:srgbClr val="000000"/>
                </a:solidFill>
              </a:rPr>
              <a:t>décrire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qu‘ils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pensent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leur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accès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.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• </a:t>
            </a:r>
            <a:r>
              <a:rPr lang="en-US" err="1">
                <a:solidFill>
                  <a:srgbClr val="000000"/>
                </a:solidFill>
              </a:rPr>
              <a:t>Allez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voir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ont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plusieurs</a:t>
            </a:r>
            <a:r>
              <a:rPr lang="en-US">
                <a:solidFill>
                  <a:srgbClr val="000000"/>
                </a:solidFill>
              </a:rPr>
              <a:t> biscuits et </a:t>
            </a:r>
            <a:r>
              <a:rPr lang="en-US" err="1">
                <a:solidFill>
                  <a:srgbClr val="000000"/>
                </a:solidFill>
              </a:rPr>
              <a:t>couvrez-en</a:t>
            </a:r>
            <a:r>
              <a:rPr lang="en-US">
                <a:solidFill>
                  <a:srgbClr val="000000"/>
                </a:solidFill>
              </a:rPr>
              <a:t> un avec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serviette. </a:t>
            </a:r>
            <a:r>
              <a:rPr lang="en-US" err="1">
                <a:solidFill>
                  <a:srgbClr val="000000"/>
                </a:solidFill>
              </a:rPr>
              <a:t>Expliquez</a:t>
            </a:r>
            <a:r>
              <a:rPr lang="en-US">
                <a:solidFill>
                  <a:srgbClr val="000000"/>
                </a:solidFill>
              </a:rPr>
              <a:t> que </a:t>
            </a:r>
            <a:r>
              <a:rPr lang="en-US" err="1">
                <a:solidFill>
                  <a:srgbClr val="000000"/>
                </a:solidFill>
              </a:rPr>
              <a:t>cela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symbolise</a:t>
            </a:r>
            <a:r>
              <a:rPr lang="en-US">
                <a:solidFill>
                  <a:srgbClr val="000000"/>
                </a:solidFill>
              </a:rPr>
              <a:t> le 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,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a </a:t>
            </a:r>
            <a:r>
              <a:rPr lang="en-US" err="1">
                <a:solidFill>
                  <a:srgbClr val="000000"/>
                </a:solidFill>
              </a:rPr>
              <a:t>été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jetée</a:t>
            </a:r>
            <a:r>
              <a:rPr lang="en-US">
                <a:solidFill>
                  <a:srgbClr val="000000"/>
                </a:solidFill>
              </a:rPr>
              <a:t> sans </a:t>
            </a:r>
            <a:r>
              <a:rPr lang="en-US" err="1">
                <a:solidFill>
                  <a:srgbClr val="000000"/>
                </a:solidFill>
              </a:rPr>
              <a:t>être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consommée</a:t>
            </a:r>
            <a:r>
              <a:rPr lang="en-US">
                <a:solidFill>
                  <a:srgbClr val="000000"/>
                </a:solidFill>
              </a:rPr>
              <a:t>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err="1">
                <a:solidFill>
                  <a:srgbClr val="000000"/>
                </a:solidFill>
              </a:rPr>
              <a:t>Rappelez</a:t>
            </a:r>
            <a:r>
              <a:rPr lang="en-US">
                <a:solidFill>
                  <a:srgbClr val="000000"/>
                </a:solidFill>
              </a:rPr>
              <a:t> que le </a:t>
            </a:r>
            <a:r>
              <a:rPr lang="en-US" b="1">
                <a:solidFill>
                  <a:srgbClr val="000000"/>
                </a:solidFill>
              </a:rPr>
              <a:t>1/3 des aliments </a:t>
            </a:r>
            <a:r>
              <a:rPr lang="en-US" b="1" err="1">
                <a:solidFill>
                  <a:srgbClr val="000000"/>
                </a:solidFill>
              </a:rPr>
              <a:t>est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gaspillé</a:t>
            </a:r>
            <a:r>
              <a:rPr lang="en-US">
                <a:solidFill>
                  <a:srgbClr val="000000"/>
                </a:solidFill>
              </a:rPr>
              <a:t>, tant dans les pays </a:t>
            </a:r>
            <a:r>
              <a:rPr lang="en-US" err="1">
                <a:solidFill>
                  <a:srgbClr val="000000"/>
                </a:solidFill>
              </a:rPr>
              <a:t>développés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qu‘en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voie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développement</a:t>
            </a:r>
            <a:r>
              <a:rPr lang="en-US">
                <a:solidFill>
                  <a:srgbClr val="000000"/>
                </a:solidFill>
              </a:rPr>
              <a:t>.  </a:t>
            </a:r>
            <a:r>
              <a:rPr lang="en-US" err="1">
                <a:solidFill>
                  <a:srgbClr val="000000"/>
                </a:solidFill>
              </a:rPr>
              <a:t>Demandez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la </a:t>
            </a:r>
            <a:r>
              <a:rPr lang="en-US" err="1">
                <a:solidFill>
                  <a:srgbClr val="000000"/>
                </a:solidFill>
              </a:rPr>
              <a:t>classe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ce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est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gaspillé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plus de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elle-même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lorsqu‘elle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jetée</a:t>
            </a:r>
            <a:r>
              <a:rPr lang="en-US">
                <a:solidFill>
                  <a:srgbClr val="000000"/>
                </a:solidFill>
              </a:rPr>
              <a:t>.  (</a:t>
            </a:r>
            <a:r>
              <a:rPr lang="en-US" err="1">
                <a:solidFill>
                  <a:srgbClr val="000000"/>
                </a:solidFill>
              </a:rPr>
              <a:t>ressources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environnementales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marchandises</a:t>
            </a:r>
            <a:r>
              <a:rPr lang="en-US">
                <a:solidFill>
                  <a:srgbClr val="000000"/>
                </a:solidFill>
              </a:rPr>
              <a:t>, carburant, main-d‘oeuvre)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• </a:t>
            </a:r>
            <a:r>
              <a:rPr lang="en-US" err="1">
                <a:solidFill>
                  <a:srgbClr val="000000"/>
                </a:solidFill>
              </a:rPr>
              <a:t>Demandez</a:t>
            </a:r>
            <a:r>
              <a:rPr lang="en-US">
                <a:solidFill>
                  <a:srgbClr val="000000"/>
                </a:solidFill>
              </a:rPr>
              <a:t> aux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n‘ont</a:t>
            </a:r>
            <a:r>
              <a:rPr lang="en-US">
                <a:solidFill>
                  <a:srgbClr val="000000"/>
                </a:solidFill>
              </a:rPr>
              <a:t> pas de biscuit de </a:t>
            </a:r>
            <a:r>
              <a:rPr lang="en-US" err="1">
                <a:solidFill>
                  <a:srgbClr val="000000"/>
                </a:solidFill>
              </a:rPr>
              <a:t>récupérer</a:t>
            </a:r>
            <a:r>
              <a:rPr lang="en-US">
                <a:solidFill>
                  <a:srgbClr val="000000"/>
                </a:solidFill>
              </a:rPr>
              <a:t> le </a:t>
            </a:r>
            <a:r>
              <a:rPr lang="en-US" err="1">
                <a:solidFill>
                  <a:srgbClr val="000000"/>
                </a:solidFill>
              </a:rPr>
              <a:t>leur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afin</a:t>
            </a:r>
            <a:r>
              <a:rPr lang="en-US">
                <a:solidFill>
                  <a:srgbClr val="000000"/>
                </a:solidFill>
              </a:rPr>
              <a:t> que </a:t>
            </a:r>
            <a:r>
              <a:rPr lang="en-US" err="1">
                <a:solidFill>
                  <a:srgbClr val="000000"/>
                </a:solidFill>
              </a:rPr>
              <a:t>chaque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élève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ait</a:t>
            </a:r>
            <a:r>
              <a:rPr lang="en-US">
                <a:solidFill>
                  <a:srgbClr val="000000"/>
                </a:solidFill>
              </a:rPr>
              <a:t> un.  Et </a:t>
            </a:r>
            <a:r>
              <a:rPr lang="en-US" err="1">
                <a:solidFill>
                  <a:srgbClr val="000000"/>
                </a:solidFill>
              </a:rPr>
              <a:t>autorisez</a:t>
            </a:r>
            <a:r>
              <a:rPr lang="en-US">
                <a:solidFill>
                  <a:srgbClr val="000000"/>
                </a:solidFill>
              </a:rPr>
              <a:t>-les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les manger!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• </a:t>
            </a:r>
            <a:r>
              <a:rPr lang="en-US" err="1">
                <a:solidFill>
                  <a:srgbClr val="000000"/>
                </a:solidFill>
              </a:rPr>
              <a:t>Rappelez</a:t>
            </a:r>
            <a:r>
              <a:rPr lang="en-US">
                <a:solidFill>
                  <a:srgbClr val="000000"/>
                </a:solidFill>
              </a:rPr>
              <a:t> la </a:t>
            </a:r>
            <a:r>
              <a:rPr lang="en-US" err="1">
                <a:solidFill>
                  <a:srgbClr val="000000"/>
                </a:solidFill>
              </a:rPr>
              <a:t>valeur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l‘accès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un </a:t>
            </a:r>
            <a:r>
              <a:rPr lang="en-US" err="1">
                <a:solidFill>
                  <a:srgbClr val="000000"/>
                </a:solidFill>
              </a:rPr>
              <a:t>approvisionnement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 stable et les </a:t>
            </a:r>
            <a:r>
              <a:rPr lang="en-US" err="1">
                <a:solidFill>
                  <a:srgbClr val="000000"/>
                </a:solidFill>
              </a:rPr>
              <a:t>décisions</a:t>
            </a:r>
            <a:r>
              <a:rPr lang="en-US">
                <a:solidFill>
                  <a:srgbClr val="000000"/>
                </a:solidFill>
              </a:rPr>
              <a:t> que nous </a:t>
            </a:r>
            <a:r>
              <a:rPr lang="en-US" err="1">
                <a:solidFill>
                  <a:srgbClr val="000000"/>
                </a:solidFill>
              </a:rPr>
              <a:t>pouvons</a:t>
            </a:r>
            <a:r>
              <a:rPr lang="en-US">
                <a:solidFill>
                  <a:srgbClr val="000000"/>
                </a:solidFill>
              </a:rPr>
              <a:t> prendre pour que </a:t>
            </a:r>
            <a:r>
              <a:rPr lang="en-US" err="1">
                <a:solidFill>
                  <a:srgbClr val="000000"/>
                </a:solidFill>
              </a:rPr>
              <a:t>cela</a:t>
            </a:r>
            <a:r>
              <a:rPr lang="en-US">
                <a:solidFill>
                  <a:srgbClr val="000000"/>
                </a:solidFill>
              </a:rPr>
              <a:t> continue.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6463"/>
            <a:ext cx="8458200" cy="293955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B5EA6-F62F-3B95-8EBC-2F285C206D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5145"/>
            <a:ext cx="9144000" cy="1148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64377-9482-C061-3B6B-30165130F3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D20620-6707-5465-3C5E-6B3377BF12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0100" y="189075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54BE7-564F-B484-E977-A67927D19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6B311C-E955-EA1D-29C0-32B3A26CE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728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5056B-4A5B-8E10-C786-0A1680FA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4668E-3FFC-48E0-57B7-3B4A697B7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98FB6-D17B-C208-15F4-4C0DCB7A14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1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881" y="174081"/>
            <a:ext cx="939061" cy="15714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FC0D98-243E-F8DC-4C9B-ED466613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906B9-8477-387A-9205-6BE4A6283A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131" y="79288"/>
            <a:ext cx="1826029" cy="165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0AC96-AC12-1D79-F1FA-13F9EA1B9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8CBB7-AB9D-9B2E-F9F9-5FF3209692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30" y="3356570"/>
            <a:ext cx="2185666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263FF8-B2BC-D584-F4B6-19E544BD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C8570-41CC-835E-7003-AFAA09B482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01" y="3356570"/>
            <a:ext cx="1850124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DD7BA-D4C6-5ADC-9C77-B7DB4F62A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1E231-45A5-A2CD-7A57-63DAAFCA0F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634" y="151587"/>
            <a:ext cx="1902062" cy="2090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5398F-6156-C1E0-0204-3C7797DDE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707" y="205979"/>
            <a:ext cx="8315093" cy="857250"/>
          </a:xfrm>
        </p:spPr>
        <p:txBody>
          <a:bodyPr/>
          <a:lstStyle>
            <a:lvl1pPr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E611-7614-7CE9-4816-58D7A1E66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0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E372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8B54A1-053A-30C0-00A9-7A9EDD04A6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69637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7339A-DA2A-5C6B-52C2-2476F1477B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EC58E5A6-B45D-C2AC-06BB-EE8FAE77B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51124-2CA7-D7C5-8384-98F2DC23B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1D28890-AE73-EFE5-7333-2BDF7F45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A723A-6B89-F6E6-CD00-109269927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220716-C980-5633-80BA-2C8A5D178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366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859221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B1AB0-3DED-4190-10B4-07A7FB26C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E9488D-801E-8016-C272-EE762F77E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ACB82E-F258-2D36-921D-6FDB2D0CE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540C7-7496-9DEA-07D6-CFD9E89180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859221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390942D9-E3CC-56DC-C5E2-B9ED040785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73C061-6EFE-60AB-5FF9-4EF635ED7F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1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3131AA17-504B-A55E-0486-8D315EEF3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992B6-589B-B84B-FD3B-DEFC9D2A18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7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1D693B39-56E5-D828-AA5B-55A6611B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3"/>
          <a:stretch/>
        </p:blipFill>
        <p:spPr>
          <a:xfrm>
            <a:off x="0" y="209437"/>
            <a:ext cx="3858767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810265-33FD-0DB5-85D4-80C33A734C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7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13BBBD-4B10-8B7A-E8B3-3293AD225C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2" r="1"/>
          <a:stretch/>
        </p:blipFill>
        <p:spPr>
          <a:xfrm>
            <a:off x="0" y="209437"/>
            <a:ext cx="3858767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1C16F9-38F3-4130-873B-169034BFD9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A0943B-FB65-B320-B496-856BC55E5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D6381-1A79-236E-0BAE-120B6377E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E1A2AF7-8186-31B8-B4B2-3119B8E7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AFF92-868F-9516-A227-3AA1FECC1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685800" y="2042911"/>
            <a:ext cx="7772400" cy="1452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4FB5D-1959-0BD4-EC2C-27B165EC67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E372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67299C-70E5-883B-E4C3-78F31D765C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C2525E-DBDA-8D91-F13B-CA4B9C566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9F7153-7152-C433-36CD-7582A0FD8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0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69637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EFB4E2-15DC-6D20-2F5B-C80AA55D33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5AE59757-FDC9-80EF-6467-DF7E912D05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953355"/>
            <a:ext cx="3302000" cy="331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C91966-B275-D337-8EB5-297DDE871A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1161212"/>
            <a:ext cx="3302000" cy="331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A62F3-35E8-1029-E81F-6AD03D048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F4424A-762C-AAE7-0A5D-6CECE225E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8229"/>
            <a:ext cx="8458200" cy="3117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93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490D1-F98F-3CE8-9EFC-411C9D30B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5189"/>
            <a:ext cx="3026664" cy="3038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69AD91-1521-E3D9-1FFD-754D05C89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F8706-20CE-58D2-81CD-797E4EC804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1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C7C29-9CFB-A8C1-DDED-A04BCA92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99A0806-7CE9-4D9D-BECA-52006E9A506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7F8B8B-16E6-A82F-9A90-CF1ABA3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8301" y="4767263"/>
            <a:ext cx="1606899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5E9F55-40D9-8674-6E4C-EADC418A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6227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332040C-3EF2-4C21-8D4F-D7CE1CFC51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00DE1-C392-DC48-E564-D68016736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3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80" y="3086100"/>
            <a:ext cx="3461890" cy="1424761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C7C29-9CFB-A8C1-DDED-A04BCA92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84031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99A0806-7CE9-4D9D-BECA-52006E9A506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7F8B8B-16E6-A82F-9A90-CF1ABA3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8301" y="4767263"/>
            <a:ext cx="1606899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5E9F55-40D9-8674-6E4C-EADC418A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6227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332040C-3EF2-4C21-8D4F-D7CE1CFC51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8B7ED-39AE-0444-D058-198A36D41C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ADCEB-034F-D00C-4CB5-99501C3745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0380" y="1001248"/>
            <a:ext cx="1983241" cy="20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D498E-3BCA-1E7E-207E-CF9CE6BB7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9526F-E570-487C-864C-EB4DFF114D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114" y="2702781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FF84F-7E7A-9745-6DF5-3E39EFFC2D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F6202-AA34-7B09-796D-754A30AFFD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FE366-8CF4-A5DA-1633-678BC8027D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5015"/>
            <a:ext cx="8229600" cy="857250"/>
          </a:xfrm>
        </p:spPr>
        <p:txBody>
          <a:bodyPr/>
          <a:lstStyle>
            <a:lvl1pPr algn="ctr"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 descr="A picture containing screenshot, windmill, design&#10;&#10;Description automatically generated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0" y="1599575"/>
            <a:ext cx="8752520" cy="215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C8513-BD1D-1ABC-8A51-6216D11B4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52" y="2789643"/>
            <a:ext cx="2121558" cy="1604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D2B48-1B61-9DA8-4FC5-85A65CC1BC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0806-7CE9-4D9D-BECA-52006E9A506E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040C-3EF2-4C21-8D4F-D7CE1CFC5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710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11" r:id="rId28"/>
    <p:sldLayoutId id="2147483706" r:id="rId29"/>
    <p:sldLayoutId id="2147483707" r:id="rId30"/>
    <p:sldLayoutId id="2147483708" r:id="rId31"/>
    <p:sldLayoutId id="2147483649" r:id="rId32"/>
    <p:sldLayoutId id="2147483712" r:id="rId33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err="1"/>
              <a:t>Activités</a:t>
            </a:r>
            <a:r>
              <a:rPr lang="en-US"/>
              <a:t> </a:t>
            </a:r>
            <a:r>
              <a:rPr lang="en-US" err="1"/>
              <a:t>d’enrichissement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125655"/>
            <a:ext cx="3676650" cy="6048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Le biscuit de la </a:t>
            </a:r>
            <a:r>
              <a:rPr lang="en-US" b="1" dirty="0" err="1">
                <a:solidFill>
                  <a:schemeClr val="accent3"/>
                </a:solidFill>
              </a:rPr>
              <a:t>durabilité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FD22C-0887-47A4-B629-A1F8E7AE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87" y="1576418"/>
            <a:ext cx="778496" cy="782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B3B1F2-6917-42EF-9C01-21F1A3A94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0545" y="1241402"/>
            <a:ext cx="2009294" cy="301394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7EE676-37E2-44FC-8C47-ADACF9E4D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87" y="2450123"/>
            <a:ext cx="778496" cy="782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343B33-E748-4B42-ABEC-51587D06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961" y="3336732"/>
            <a:ext cx="778496" cy="782162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08FA983-9E25-4986-A3B2-A1231FFC632E}"/>
              </a:ext>
            </a:extLst>
          </p:cNvPr>
          <p:cNvSpPr txBox="1">
            <a:spLocks/>
          </p:cNvSpPr>
          <p:nvPr/>
        </p:nvSpPr>
        <p:spPr>
          <a:xfrm>
            <a:off x="5033176" y="2086768"/>
            <a:ext cx="3305494" cy="18439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/>
              <a:t>Ne pas toucher </a:t>
            </a:r>
            <a:r>
              <a:rPr lang="en-US" sz="2400" b="1" i="1" err="1"/>
              <a:t>ni</a:t>
            </a:r>
            <a:r>
              <a:rPr lang="en-US" sz="2400" b="1" i="1"/>
              <a:t> manger </a:t>
            </a:r>
            <a:r>
              <a:rPr lang="en-US" sz="2400" b="1" i="1" err="1"/>
              <a:t>votre</a:t>
            </a:r>
            <a:r>
              <a:rPr lang="en-US" sz="2400" b="1" i="1"/>
              <a:t> biscuit sans ma permission</a:t>
            </a:r>
          </a:p>
        </p:txBody>
      </p:sp>
    </p:spTree>
    <p:extLst>
      <p:ext uri="{BB962C8B-B14F-4D97-AF65-F5344CB8AC3E}">
        <p14:creationId xmlns:p14="http://schemas.microsoft.com/office/powerpoint/2010/main" val="23606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Journey 2050 Master">
      <a:dk1>
        <a:srgbClr val="000000"/>
      </a:dk1>
      <a:lt1>
        <a:srgbClr val="FFFFFF"/>
      </a:lt1>
      <a:dk2>
        <a:srgbClr val="69ADE3"/>
      </a:dk2>
      <a:lt2>
        <a:srgbClr val="D52B1E"/>
      </a:lt2>
      <a:accent1>
        <a:srgbClr val="4472C4"/>
      </a:accent1>
      <a:accent2>
        <a:srgbClr val="EFBD47"/>
      </a:accent2>
      <a:accent3>
        <a:srgbClr val="C75B12"/>
      </a:accent3>
      <a:accent4>
        <a:srgbClr val="34B233"/>
      </a:accent4>
      <a:accent5>
        <a:srgbClr val="FCD900"/>
      </a:accent5>
      <a:accent6>
        <a:srgbClr val="935E3A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49B4A7958049A763137882913A99" ma:contentTypeVersion="17" ma:contentTypeDescription="Create a new document." ma:contentTypeScope="" ma:versionID="cf3c39f22bc27cab594b6b98f309851f">
  <xsd:schema xmlns:xsd="http://www.w3.org/2001/XMLSchema" xmlns:xs="http://www.w3.org/2001/XMLSchema" xmlns:p="http://schemas.microsoft.com/office/2006/metadata/properties" xmlns:ns2="a1ca5bd3-dc57-4382-99ab-538758ec9f94" xmlns:ns3="1bf075f4-9c3e-4c43-aa8d-13a9942c8797" xmlns:ns4="c83a6bef-5194-4f95-b509-58b1288fb4bf" targetNamespace="http://schemas.microsoft.com/office/2006/metadata/properties" ma:root="true" ma:fieldsID="318905dfb72f1acc634ce24a07955a01" ns2:_="" ns3:_="" ns4:_="">
    <xsd:import namespace="a1ca5bd3-dc57-4382-99ab-538758ec9f94"/>
    <xsd:import namespace="1bf075f4-9c3e-4c43-aa8d-13a9942c8797"/>
    <xsd:import namespace="c83a6bef-5194-4f95-b509-58b1288fb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a5bd3-dc57-4382-99ab-538758ec9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8878c1d-ed48-4c0f-927c-43dd7fc4e4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075f4-9c3e-4c43-aa8d-13a9942c8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6bef-5194-4f95-b509-58b1288fb4bf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8ca89041-c095-4b1a-b959-b1404c1992c9}" ma:internalName="TaxCatchAll" ma:showField="CatchAllData" ma:web="1bf075f4-9c3e-4c43-aa8d-13a9942c8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a6bef-5194-4f95-b509-58b1288fb4bf" xsi:nil="true"/>
    <lcf76f155ced4ddcb4097134ff3c332f xmlns="a1ca5bd3-dc57-4382-99ab-538758ec9f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6DCC9-35BA-4E84-9E23-F6F6763D5049}">
  <ds:schemaRefs>
    <ds:schemaRef ds:uri="1bf075f4-9c3e-4c43-aa8d-13a9942c8797"/>
    <ds:schemaRef ds:uri="a1ca5bd3-dc57-4382-99ab-538758ec9f94"/>
    <ds:schemaRef ds:uri="c83a6bef-5194-4f95-b509-58b1288fb4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C91B7B-B995-4641-9A8F-60D929AFDA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B920B6-9032-456A-810A-6FB0B1AC3851}">
  <ds:schemaRefs>
    <ds:schemaRef ds:uri="a1ca5bd3-dc57-4382-99ab-538758ec9f94"/>
    <ds:schemaRef ds:uri="c83a6bef-5194-4f95-b509-58b1288fb4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378</Words>
  <Application>Microsoft Office PowerPoint</Application>
  <PresentationFormat>On-screen Show (16:9)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Activités d’enrichissement</vt:lpstr>
    </vt:vector>
  </TitlesOfParts>
  <Company>Agrium,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Metheral, Lindsey</dc:creator>
  <cp:lastModifiedBy>Chloe Sprecker</cp:lastModifiedBy>
  <cp:revision>3</cp:revision>
  <cp:lastPrinted>2015-05-04T14:32:06Z</cp:lastPrinted>
  <dcterms:created xsi:type="dcterms:W3CDTF">2015-04-24T15:50:46Z</dcterms:created>
  <dcterms:modified xsi:type="dcterms:W3CDTF">2023-07-21T22:04:32Z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0x0101002C8649B4A7958049A763137882913A99</vt:lpwstr>
  </property>
  <property fmtid="{D5CDD505-2E9C-101B-9397-08002B2CF9AE}" pid="3" name="MediaServiceImageTags">
    <vt:lpwstr/>
  </property>
</Properties>
</file>