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6"/>
  </p:notesMasterIdLst>
  <p:handoutMasterIdLst>
    <p:handoutMasterId r:id="rId7"/>
  </p:handoutMasterIdLst>
  <p:sldIdLst>
    <p:sldId id="313" r:id="rId5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8C44D4-7CA7-4DFA-9C87-642E839ED539}">
          <p14:sldIdLst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59748" autoAdjust="0"/>
  </p:normalViewPr>
  <p:slideViewPr>
    <p:cSldViewPr snapToGrid="0">
      <p:cViewPr varScale="1">
        <p:scale>
          <a:sx n="28" d="100"/>
          <a:sy n="28" d="100"/>
        </p:scale>
        <p:origin x="1180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2612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EA767BC8-E1F0-4EEB-BD3C-1AA5201B6D9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C47FE894-062E-4AF6-BA0B-536A9B2F7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51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1A569AE-D65C-40AE-A70D-A7C8348D738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295A59FA-31FD-415D-91B3-8D46453FB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4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this exercise to help reinforce the principles of sustainability and food waste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Supplies: Cookies (1 per student), napkins, the ingredients needed to make a chocolate chip cookie (flour, sugar, butter, eggs, vanilla, baking soda, chocolate chips, salt)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Pass out a cookie to each student on a napkin, do not let them eat or touch the cookie without your permission.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Display all ingredients, explain that each symbolizes a piece of the sustainability barrel. Each is necessary to make a cookie, just as it is necessary to consider all social, economic and environmental factors to attain sustainability.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BUT, what if food security is an issue in the classroom?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1/3 of the classroom take their cookie off their desk and place it on another student’s desk.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both groups of students (those with cookies and those without) to describe how they feel about their access to food.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Go around to the students who have multiple cookies and cover one with a napkin. Explain this symbolizes food waste has occurred, the food was disposed of without being consumed.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 the class that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1/3 of our food supply is wasted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this includes developed and developing countries.  Ask the class what is wasted beside the food itself when thrown away?  (i.e. environmental resources, commodities, fuel, labor)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Ask the students who don’t have a cookie to get theirs back so each student has one.  Let them eat their treat!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Remind the class of the value of access to a stable food supply and the conscious decisions we can make to ensure that continues.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A59FA-31FD-415D-91B3-8D46453FB6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3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92EC8E-10E0-69F4-9A74-D24857178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6463"/>
            <a:ext cx="8458200" cy="2939559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1"/>
            <a:ext cx="9144000" cy="959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70463"/>
            <a:ext cx="8458200" cy="85725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A267B37-A1AF-6744-68E2-57625001D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5B5EA6-F62F-3B95-8EBC-2F285C206D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5145"/>
            <a:ext cx="9144000" cy="1148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B64377-9482-C061-3B6B-30165130F3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D20620-6707-5465-3C5E-6B3377BF12F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50100" y="189075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9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2963427"/>
            <a:ext cx="3069771" cy="1424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554BE7-564F-B484-E977-A67927D19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09437"/>
            <a:ext cx="7772398" cy="7990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26B311C-E955-EA1D-29C0-32B3A26CE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72861"/>
            <a:ext cx="8458200" cy="85725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25056B-4A5B-8E10-C786-0A1680FA84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0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2963427"/>
            <a:ext cx="3069771" cy="1424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24668E-3FFC-48E0-57B7-3B4A697B7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98FB6-D17B-C208-15F4-4C0DCB7A14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18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6881" y="174081"/>
            <a:ext cx="939061" cy="15714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4FC0D98-243E-F8DC-4C9B-ED466613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4906B9-8477-387A-9205-6BE4A6283A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80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5131" y="79288"/>
            <a:ext cx="1826029" cy="1656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0AC96-AC12-1D79-F1FA-13F9EA1B9A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8CBB7-AB9D-9B2E-F9F9-5FF3209692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80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630" y="3356570"/>
            <a:ext cx="2185666" cy="105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263FF8-B2BC-D584-F4B6-19E544BDD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C8570-41CC-835E-7003-AFAA09B482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1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401" y="3356570"/>
            <a:ext cx="1850124" cy="105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4DD7BA-D4C6-5ADC-9C77-B7DB4F62A1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1E231-45A5-A2CD-7A57-63DAAFCA0F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49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5634" y="151587"/>
            <a:ext cx="1902062" cy="20903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65398F-6156-C1E0-0204-3C7797DDE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707" y="205979"/>
            <a:ext cx="8315093" cy="857250"/>
          </a:xfrm>
        </p:spPr>
        <p:txBody>
          <a:bodyPr/>
          <a:lstStyle>
            <a:lvl1pPr>
              <a:defRPr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7E611-7614-7CE9-4816-58D7A1E666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00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E3722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F0C347-EB47-ACC0-4FE6-1649FB12E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46" r="12339" b="13547"/>
          <a:stretch/>
        </p:blipFill>
        <p:spPr>
          <a:xfrm flipH="1">
            <a:off x="0" y="3438144"/>
            <a:ext cx="6560971" cy="1705356"/>
          </a:xfrm>
          <a:prstGeom prst="rect">
            <a:avLst/>
          </a:prstGeom>
        </p:spPr>
      </p:pic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EE308D2-EF14-0875-6675-1CAC47DEC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8B54A1-053A-30C0-00A9-7A9EDD04A6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6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3DDA96-CEF0-41E0-DFEC-0B273E11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041" b="2907"/>
          <a:stretch/>
        </p:blipFill>
        <p:spPr>
          <a:xfrm flipH="1">
            <a:off x="0" y="4053253"/>
            <a:ext cx="4839286" cy="10902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E25D4F4-418C-4E01-EB8B-AF061F06F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569637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300" b="1" i="0">
                <a:solidFill>
                  <a:srgbClr val="0083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4A43170-0BA6-CFA4-5E9B-A67A5BEBE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37339A-DA2A-5C6B-52C2-2476F1477B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9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moon, astronomical object, orange, astronomy&#10;&#10;Description automatically generated">
            <a:extLst>
              <a:ext uri="{FF2B5EF4-FFF2-40B4-BE49-F238E27FC236}">
                <a16:creationId xmlns:a16="http://schemas.microsoft.com/office/drawing/2014/main" id="{EC58E5A6-B45D-C2AC-06BB-EE8FAE77B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60301"/>
            <a:ext cx="4121398" cy="1683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151124-2CA7-D7C5-8384-98F2DC23B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0083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1D28890-AE73-EFE5-7333-2BDF7F456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A723A-6B89-F6E6-CD00-109269927F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7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220716-C980-5633-80BA-2C8A5D178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3660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1"/>
            <a:ext cx="9144000" cy="859221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608" y="1620783"/>
            <a:ext cx="5268393" cy="21876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4B1AB0-3DED-4190-10B4-07A7FB26C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1"/>
            <a:ext cx="9144000" cy="9599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FE9488D-801E-8016-C272-EE762F77E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70463"/>
            <a:ext cx="8458200" cy="85725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6ACB82E-F258-2D36-921D-6FDB2D0CE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1540C7-7496-9DEA-07D6-CFD9E89180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1"/>
            <a:ext cx="9144000" cy="859221"/>
          </a:xfrm>
          <a:prstGeom prst="rect">
            <a:avLst/>
          </a:prstGeom>
        </p:spPr>
      </p:pic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390942D9-E3CC-56DC-C5E2-B9ED040785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608" y="1620783"/>
            <a:ext cx="5268393" cy="21876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73C061-6EFE-60AB-5FF9-4EF635ED7F3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4048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61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moon, astronomical object, orange, astronomy&#10;&#10;Description automatically generated">
            <a:extLst>
              <a:ext uri="{FF2B5EF4-FFF2-40B4-BE49-F238E27FC236}">
                <a16:creationId xmlns:a16="http://schemas.microsoft.com/office/drawing/2014/main" id="{3131AA17-504B-A55E-0486-8D315EEF30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60301"/>
            <a:ext cx="4121398" cy="1683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F311BA-F1E9-BFAA-FAA9-8C6B4DB21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09437"/>
            <a:ext cx="7772398" cy="7990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AECB7FC-BF0B-0027-8F59-23457E616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7195457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16A8A06-4E45-3D24-821F-A3676B86C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A992B6-589B-B84B-FD3B-DEFC9D2A18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57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moon, astronomical object, orange, astronomy&#10;&#10;Description automatically generated">
            <a:extLst>
              <a:ext uri="{FF2B5EF4-FFF2-40B4-BE49-F238E27FC236}">
                <a16:creationId xmlns:a16="http://schemas.microsoft.com/office/drawing/2014/main" id="{1D693B39-56E5-D828-AA5B-55A6611BE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60301"/>
            <a:ext cx="4121398" cy="1683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F311BA-F1E9-BFAA-FAA9-8C6B4DB21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53"/>
          <a:stretch/>
        </p:blipFill>
        <p:spPr>
          <a:xfrm>
            <a:off x="0" y="209437"/>
            <a:ext cx="3858767" cy="7990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AECB7FC-BF0B-0027-8F59-23457E616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7195457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16A8A06-4E45-3D24-821F-A3676B86C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810265-33FD-0DB5-85D4-80C33A734C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75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3DDA96-CEF0-41E0-DFEC-0B273E11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46" r="12339" b="13547"/>
          <a:stretch/>
        </p:blipFill>
        <p:spPr>
          <a:xfrm flipH="1">
            <a:off x="0" y="3438144"/>
            <a:ext cx="6560971" cy="1705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5AC49-F9F2-07D8-3433-F94783A31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09437"/>
            <a:ext cx="7772398" cy="7990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7195457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38A346F-8BE3-5CCE-BC18-48A2166A8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13BBBD-4B10-8B7A-E8B3-3293AD225C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15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3DDA96-CEF0-41E0-DFEC-0B273E11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46" r="12339" b="13547"/>
          <a:stretch/>
        </p:blipFill>
        <p:spPr>
          <a:xfrm flipH="1">
            <a:off x="0" y="3438144"/>
            <a:ext cx="6560971" cy="1705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5AC49-F9F2-07D8-3433-F94783A315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52" r="1"/>
          <a:stretch/>
        </p:blipFill>
        <p:spPr>
          <a:xfrm>
            <a:off x="0" y="209437"/>
            <a:ext cx="3858767" cy="7990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7195457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38A346F-8BE3-5CCE-BC18-48A2166A8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1C16F9-38F3-4130-873B-169034BFD9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9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4A0943B-FB65-B320-B496-856BC55E5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0083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8D6381-1A79-236E-0BAE-120B6377E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46" r="12339" b="13547"/>
          <a:stretch/>
        </p:blipFill>
        <p:spPr>
          <a:xfrm flipH="1">
            <a:off x="0" y="3438144"/>
            <a:ext cx="6560971" cy="1705356"/>
          </a:xfrm>
          <a:prstGeom prst="rect">
            <a:avLst/>
          </a:prstGeom>
        </p:spPr>
      </p:pic>
      <p:pic>
        <p:nvPicPr>
          <p:cNvPr id="11" name="Picture 10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E1A2AF7-8186-31B8-B4B2-3119B8E73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FAFF92-868F-9516-A227-3AA1FECC1B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685800" y="2042911"/>
            <a:ext cx="7772400" cy="14528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14FB5D-1959-0BD4-EC2C-27B165EC67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39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E3722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F0C347-EB47-ACC0-4FE6-1649FB12E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46" r="12339" b="13547"/>
          <a:stretch/>
        </p:blipFill>
        <p:spPr>
          <a:xfrm flipH="1">
            <a:off x="0" y="3438144"/>
            <a:ext cx="6560971" cy="1705356"/>
          </a:xfrm>
          <a:prstGeom prst="rect">
            <a:avLst/>
          </a:prstGeom>
        </p:spPr>
      </p:pic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EE308D2-EF14-0875-6675-1CAC47DEC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67299C-70E5-883B-E4C3-78F31D765C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57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C2525E-DBDA-8D91-F13B-CA4B9C5666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041" b="2907"/>
          <a:stretch/>
        </p:blipFill>
        <p:spPr>
          <a:xfrm flipH="1">
            <a:off x="0" y="4053253"/>
            <a:ext cx="4839286" cy="10902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E25D4F4-418C-4E01-EB8B-AF061F06F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0083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4A43170-0BA6-CFA4-5E9B-A67A5BEBE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9F7153-7152-C433-36CD-7582A0FD85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00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3DDA96-CEF0-41E0-DFEC-0B273E11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041" b="2907"/>
          <a:stretch/>
        </p:blipFill>
        <p:spPr>
          <a:xfrm flipH="1">
            <a:off x="0" y="4053253"/>
            <a:ext cx="4839286" cy="10902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E25D4F4-418C-4E01-EB8B-AF061F06F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569637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300" b="1" i="0">
                <a:solidFill>
                  <a:srgbClr val="0083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4A43170-0BA6-CFA4-5E9B-A67A5BEBE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EFB4E2-15DC-6D20-2F5B-C80AA55D33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31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7F0C347-EB47-ACC0-4FE6-1649FB12E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46" r="12339" b="13547"/>
          <a:stretch/>
        </p:blipFill>
        <p:spPr>
          <a:xfrm flipH="1">
            <a:off x="0" y="3438144"/>
            <a:ext cx="6560971" cy="1705356"/>
          </a:xfrm>
          <a:prstGeom prst="rect">
            <a:avLst/>
          </a:prstGeom>
        </p:spPr>
      </p:pic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EE308D2-EF14-0875-6675-1CAC47DEC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 descr="A picture containing clipart, drawing, illustration, graphic design&#10;&#10;Description automatically generated">
            <a:extLst>
              <a:ext uri="{FF2B5EF4-FFF2-40B4-BE49-F238E27FC236}">
                <a16:creationId xmlns:a16="http://schemas.microsoft.com/office/drawing/2014/main" id="{5AE59757-FDC9-80EF-6467-DF7E912D05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0" y="953355"/>
            <a:ext cx="3302000" cy="3314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C91966-B275-D337-8EB5-297DDE871A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18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6AADE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picture containing clipart, drawing, illustration, graphic design&#10;&#10;Description automatically generated">
            <a:extLst>
              <a:ext uri="{FF2B5EF4-FFF2-40B4-BE49-F238E27FC236}">
                <a16:creationId xmlns:a16="http://schemas.microsoft.com/office/drawing/2014/main" id="{8C52C026-24B4-26DF-6FC5-045C507E84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0" y="1161212"/>
            <a:ext cx="3302000" cy="331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AA62F3-35E8-1029-E81F-6AD03D048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919" y="4756185"/>
            <a:ext cx="1881376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F4424A-762C-AAE7-0A5D-6CECE225EB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0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92EC8E-10E0-69F4-9A74-D24857178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8229"/>
            <a:ext cx="8458200" cy="31177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9361"/>
            <a:ext cx="8458200" cy="857250"/>
          </a:xfrm>
        </p:spPr>
        <p:txBody>
          <a:bodyPr/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A267B37-A1AF-6744-68E2-57625001D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8490D1-F98F-3CE8-9EFC-411C9D30B5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5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6AADE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picture containing clipart, drawing, illustration, graphic design&#10;&#10;Description automatically generated">
            <a:extLst>
              <a:ext uri="{FF2B5EF4-FFF2-40B4-BE49-F238E27FC236}">
                <a16:creationId xmlns:a16="http://schemas.microsoft.com/office/drawing/2014/main" id="{8C52C026-24B4-26DF-6FC5-045C507E84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45189"/>
            <a:ext cx="3026664" cy="30383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69AD91-1521-E3D9-1FFD-754D05C89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919" y="4756185"/>
            <a:ext cx="1881376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1F8706-20CE-58D2-81CD-797E4EC804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81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8DC7C29-9CFB-A8C1-DDED-A04BCA92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184031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99A0806-7CE9-4D9D-BECA-52006E9A506E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7F8B8B-16E6-A82F-9A90-CF1ABA3D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8301" y="4767263"/>
            <a:ext cx="1606899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45E9F55-40D9-8674-6E4C-EADC418A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62270" y="4767263"/>
            <a:ext cx="1184031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332040C-3EF2-4C21-8D4F-D7CE1CFC51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00DE1-C392-DC48-E564-D68016736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2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23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1841"/>
            <a:ext cx="7772400" cy="1102519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80" y="3086100"/>
            <a:ext cx="3461890" cy="1424761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8DC7C29-9CFB-A8C1-DDED-A04BCA92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184031" cy="27384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99A0806-7CE9-4D9D-BECA-52006E9A506E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7F8B8B-16E6-A82F-9A90-CF1ABA3D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8301" y="4767263"/>
            <a:ext cx="1606899" cy="27384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45E9F55-40D9-8674-6E4C-EADC418A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62270" y="4767263"/>
            <a:ext cx="1184031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332040C-3EF2-4C21-8D4F-D7CE1CFC51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8B7ED-39AE-0444-D058-198A36D41C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45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F07470-9E7A-0484-2E1D-C70F771B0E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3823" y="613677"/>
            <a:ext cx="2876353" cy="28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1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7924E6-6B2D-22BB-550F-AC0234265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91841"/>
            <a:ext cx="7772400" cy="1102519"/>
          </a:xfrm>
        </p:spPr>
        <p:txBody>
          <a:bodyPr/>
          <a:lstStyle>
            <a:lvl1pPr algn="ctr"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245653-E256-E553-4F50-4884E351F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2C1629-B152-8F99-F826-266F6224BE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2963427"/>
            <a:ext cx="3069771" cy="14247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D498E-3BCA-1E7E-207E-CF9CE6BB7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09526F-E570-487C-864C-EB4DFF114D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3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7924E6-6B2D-22BB-550F-AC0234265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91841"/>
            <a:ext cx="7772400" cy="1102519"/>
          </a:xfrm>
        </p:spPr>
        <p:txBody>
          <a:bodyPr/>
          <a:lstStyle>
            <a:lvl1pPr algn="ctr">
              <a:defRPr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245653-E256-E553-4F50-4884E351F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2C1629-B152-8F99-F826-266F6224B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114" y="2702781"/>
            <a:ext cx="3069771" cy="14247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EFF84F-7E7A-9745-6DF5-3E39EFFC2D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8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7924E6-6B2D-22BB-550F-AC0234265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91841"/>
            <a:ext cx="7772400" cy="1102519"/>
          </a:xfrm>
        </p:spPr>
        <p:txBody>
          <a:bodyPr/>
          <a:lstStyle>
            <a:lvl1pPr algn="ctr"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245653-E256-E553-4F50-4884E351F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2C1629-B152-8F99-F826-266F6224BE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2963427"/>
            <a:ext cx="3069771" cy="14247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F6202-AA34-7B09-796D-754A30AFFD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3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8857"/>
            <a:ext cx="4038600" cy="249519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8857"/>
            <a:ext cx="4038600" cy="249519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7FE366-8CF4-A5DA-1633-678BC8027D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5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5015"/>
            <a:ext cx="8229600" cy="857250"/>
          </a:xfrm>
        </p:spPr>
        <p:txBody>
          <a:bodyPr/>
          <a:lstStyle>
            <a:lvl1pPr algn="ctr">
              <a:defRPr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6" name="Picture 5" descr="A picture containing screenshot, windmill, design&#10;&#10;Description automatically generated">
            <a:extLst>
              <a:ext uri="{FF2B5EF4-FFF2-40B4-BE49-F238E27FC236}">
                <a16:creationId xmlns:a16="http://schemas.microsoft.com/office/drawing/2014/main" id="{57B4F118-C64B-B050-43A6-38067D22782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40" y="1599575"/>
            <a:ext cx="8752520" cy="2153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8C8513-BD1D-1ABC-8A51-6216D11B48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8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4F118-C64B-B050-43A6-38067D227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152" y="2789643"/>
            <a:ext cx="2121558" cy="1604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8D2B48-1B61-9DA8-4FC5-85A65CC1BC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8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A0806-7CE9-4D9D-BECA-52006E9A506E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2040C-3EF2-4C21-8D4F-D7CE1CFC5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1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710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11" r:id="rId28"/>
    <p:sldLayoutId id="2147483706" r:id="rId29"/>
    <p:sldLayoutId id="2147483707" r:id="rId30"/>
    <p:sldLayoutId id="2147483708" r:id="rId31"/>
    <p:sldLayoutId id="2147483649" r:id="rId32"/>
    <p:sldLayoutId id="2147483712" r:id="rId33"/>
  </p:sldLayoutIdLst>
  <p:txStyles>
    <p:titleStyle>
      <a:lvl1pPr algn="l" defTabSz="685800" rtl="0" eaLnBrk="1" latinLnBrk="0" hangingPunct="1">
        <a:spcBef>
          <a:spcPct val="0"/>
        </a:spcBef>
        <a:buNone/>
        <a:defRPr sz="33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Enriching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81000" y="1031875"/>
            <a:ext cx="3676650" cy="6048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The Sustainability Cookie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FD22C-0887-47A4-B629-A1F8E7AE5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587" y="1576418"/>
            <a:ext cx="778496" cy="782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B3B1F2-6917-42EF-9C01-21F1A3A94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10545" y="1241402"/>
            <a:ext cx="2009294" cy="3013941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7EE676-37E2-44FC-8C47-ADACF9E4D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587" y="2450123"/>
            <a:ext cx="778496" cy="7821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343B33-E748-4B42-ABEC-51587D068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961" y="3336732"/>
            <a:ext cx="778496" cy="782162"/>
          </a:xfrm>
          <a:prstGeom prst="rect">
            <a:avLst/>
          </a:prstGeom>
        </p:spPr>
      </p:pic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408FA983-9E25-4986-A3B2-A1231FFC632E}"/>
              </a:ext>
            </a:extLst>
          </p:cNvPr>
          <p:cNvSpPr txBox="1">
            <a:spLocks/>
          </p:cNvSpPr>
          <p:nvPr/>
        </p:nvSpPr>
        <p:spPr>
          <a:xfrm>
            <a:off x="5033176" y="2086768"/>
            <a:ext cx="3468660" cy="184399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 dirty="0"/>
              <a:t>Please Do Not Touch </a:t>
            </a:r>
            <a:br>
              <a:rPr lang="en-US" sz="2400" b="1" i="1" dirty="0"/>
            </a:br>
            <a:r>
              <a:rPr lang="en-US" sz="2400" b="1" i="1" dirty="0"/>
              <a:t>or Eat Your Cookie Without My Permission</a:t>
            </a:r>
          </a:p>
          <a:p>
            <a:pPr marL="0" indent="0">
              <a:buNone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36067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Journey 2050 Master">
      <a:dk1>
        <a:srgbClr val="000000"/>
      </a:dk1>
      <a:lt1>
        <a:srgbClr val="FFFFFF"/>
      </a:lt1>
      <a:dk2>
        <a:srgbClr val="69ADE3"/>
      </a:dk2>
      <a:lt2>
        <a:srgbClr val="D52B1E"/>
      </a:lt2>
      <a:accent1>
        <a:srgbClr val="4472C4"/>
      </a:accent1>
      <a:accent2>
        <a:srgbClr val="EFBD47"/>
      </a:accent2>
      <a:accent3>
        <a:srgbClr val="C75B12"/>
      </a:accent3>
      <a:accent4>
        <a:srgbClr val="34B233"/>
      </a:accent4>
      <a:accent5>
        <a:srgbClr val="FCD900"/>
      </a:accent5>
      <a:accent6>
        <a:srgbClr val="935E3A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_J2050_Lesson_1-Wide-2022" id="{A79D1481-08A9-964C-B219-E597EF99B9F6}" vid="{8179A8FC-6A49-2C43-A8E2-975D85A827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3a6bef-5194-4f95-b509-58b1288fb4bf" xsi:nil="true"/>
    <lcf76f155ced4ddcb4097134ff3c332f xmlns="a1ca5bd3-dc57-4382-99ab-538758ec9f9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649B4A7958049A763137882913A99" ma:contentTypeVersion="17" ma:contentTypeDescription="Create a new document." ma:contentTypeScope="" ma:versionID="cf3c39f22bc27cab594b6b98f309851f">
  <xsd:schema xmlns:xsd="http://www.w3.org/2001/XMLSchema" xmlns:xs="http://www.w3.org/2001/XMLSchema" xmlns:p="http://schemas.microsoft.com/office/2006/metadata/properties" xmlns:ns2="a1ca5bd3-dc57-4382-99ab-538758ec9f94" xmlns:ns3="1bf075f4-9c3e-4c43-aa8d-13a9942c8797" xmlns:ns4="c83a6bef-5194-4f95-b509-58b1288fb4bf" targetNamespace="http://schemas.microsoft.com/office/2006/metadata/properties" ma:root="true" ma:fieldsID="318905dfb72f1acc634ce24a07955a01" ns2:_="" ns3:_="" ns4:_="">
    <xsd:import namespace="a1ca5bd3-dc57-4382-99ab-538758ec9f94"/>
    <xsd:import namespace="1bf075f4-9c3e-4c43-aa8d-13a9942c8797"/>
    <xsd:import namespace="c83a6bef-5194-4f95-b509-58b1288fb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a5bd3-dc57-4382-99ab-538758ec9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8878c1d-ed48-4c0f-927c-43dd7fc4e4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075f4-9c3e-4c43-aa8d-13a9942c879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a6bef-5194-4f95-b509-58b1288fb4bf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8ca89041-c095-4b1a-b959-b1404c1992c9}" ma:internalName="TaxCatchAll" ma:showField="CatchAllData" ma:web="1bf075f4-9c3e-4c43-aa8d-13a9942c87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C91B7B-B995-4641-9A8F-60D929AFDA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B920B6-9032-456A-810A-6FB0B1AC3851}">
  <ds:schemaRefs>
    <ds:schemaRef ds:uri="a1ca5bd3-dc57-4382-99ab-538758ec9f9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83a6bef-5194-4f95-b509-58b1288fb4bf"/>
  </ds:schemaRefs>
</ds:datastoreItem>
</file>

<file path=customXml/itemProps3.xml><?xml version="1.0" encoding="utf-8"?>
<ds:datastoreItem xmlns:ds="http://schemas.openxmlformats.org/officeDocument/2006/customXml" ds:itemID="{95E008E7-E35B-489B-B674-A26A405CBA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ca5bd3-dc57-4382-99ab-538758ec9f94"/>
    <ds:schemaRef ds:uri="1bf075f4-9c3e-4c43-aa8d-13a9942c8797"/>
    <ds:schemaRef ds:uri="c83a6bef-5194-4f95-b509-58b1288f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1_J2050_Lesson_1-Wide-2022</Template>
  <TotalTime>19</TotalTime>
  <Words>334</Words>
  <Application>Microsoft Office PowerPoint</Application>
  <PresentationFormat>On-screen Show (16:9)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Enriching activities</vt:lpstr>
    </vt:vector>
  </TitlesOfParts>
  <Company>Nutrien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Sprecker</dc:creator>
  <cp:lastModifiedBy>Haley Hawes</cp:lastModifiedBy>
  <cp:revision>4</cp:revision>
  <cp:lastPrinted>2015-05-04T14:32:06Z</cp:lastPrinted>
  <dcterms:created xsi:type="dcterms:W3CDTF">2023-07-18T20:18:24Z</dcterms:created>
  <dcterms:modified xsi:type="dcterms:W3CDTF">2023-08-16T19:52:52Z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0x0101002C8649B4A7958049A763137882913A99</vt:lpwstr>
  </property>
</Properties>
</file>