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9" r:id="rId5"/>
  </p:sldMasterIdLst>
  <p:notesMasterIdLst>
    <p:notesMasterId r:id="rId17"/>
  </p:notesMasterIdLst>
  <p:handoutMasterIdLst>
    <p:handoutMasterId r:id="rId18"/>
  </p:handoutMasterIdLst>
  <p:sldIdLst>
    <p:sldId id="348" r:id="rId6"/>
    <p:sldId id="346" r:id="rId7"/>
    <p:sldId id="365" r:id="rId8"/>
    <p:sldId id="366" r:id="rId9"/>
    <p:sldId id="363" r:id="rId10"/>
    <p:sldId id="347" r:id="rId11"/>
    <p:sldId id="367" r:id="rId12"/>
    <p:sldId id="353" r:id="rId13"/>
    <p:sldId id="354" r:id="rId14"/>
    <p:sldId id="312" r:id="rId15"/>
    <p:sldId id="337" r:id="rId16"/>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48"/>
            <p14:sldId id="346"/>
            <p14:sldId id="365"/>
            <p14:sldId id="366"/>
            <p14:sldId id="363"/>
            <p14:sldId id="347"/>
            <p14:sldId id="367"/>
            <p14:sldId id="353"/>
            <p14:sldId id="354"/>
            <p14:sldId id="312"/>
            <p14:sldId id="33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6114" userDrawn="1">
          <p15:clr>
            <a:srgbClr val="A4A3A4"/>
          </p15:clr>
        </p15:guide>
        <p15:guide id="2" pos="3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5DBD4-23FB-E5A7-F4A5-CE4B3CD5FE25}" v="2" dt="2023-07-21T18:34:53.768"/>
    <p1510:client id="{93D20D52-D3FF-2112-DC94-7129C47D906E}" v="1" dt="2023-08-09T16:35:30.867"/>
    <p1510:client id="{E5D043C8-C1AC-5C9F-62FB-319C69F7BAAA}" v="4" dt="2023-07-27T21:31:14.501"/>
    <p1510:client id="{EAC1D709-44C3-0613-B5D0-CEF0244B945E}" v="2" dt="2023-11-09T00:08:16.701"/>
    <p1510:client id="{F58A2B5A-EB16-4AF9-8C06-6DDE01DED417}" v="3" dt="2023-07-21T18:43:15.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7"/>
    <p:restoredTop sz="72769" autoAdjust="0"/>
  </p:normalViewPr>
  <p:slideViewPr>
    <p:cSldViewPr>
      <p:cViewPr varScale="1">
        <p:scale>
          <a:sx n="102" d="100"/>
          <a:sy n="102" d="100"/>
        </p:scale>
        <p:origin x="432" y="102"/>
      </p:cViewPr>
      <p:guideLst>
        <p:guide orient="horz" pos="1620"/>
        <p:guide pos="2880"/>
      </p:guideLst>
    </p:cSldViewPr>
  </p:slideViewPr>
  <p:notesTextViewPr>
    <p:cViewPr>
      <p:scale>
        <a:sx n="1" d="1"/>
        <a:sy n="1" d="1"/>
      </p:scale>
      <p:origin x="0" y="0"/>
    </p:cViewPr>
  </p:notesTextViewPr>
  <p:sorterViewPr>
    <p:cViewPr>
      <p:scale>
        <a:sx n="100" d="100"/>
        <a:sy n="100" d="100"/>
      </p:scale>
      <p:origin x="0" y="4308"/>
    </p:cViewPr>
  </p:sorterViewPr>
  <p:notesViewPr>
    <p:cSldViewPr>
      <p:cViewPr varScale="1">
        <p:scale>
          <a:sx n="103" d="100"/>
          <a:sy n="103" d="100"/>
        </p:scale>
        <p:origin x="1452" y="64"/>
      </p:cViewPr>
      <p:guideLst>
        <p:guide orient="horz" pos="6114"/>
        <p:guide pos="31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Sprecker" userId="75743509-fb7b-4909-8c5e-1f5b315e0ac7" providerId="ADAL" clId="{1E0E3FFE-222C-462B-B767-30F7C4A0113D}"/>
    <pc:docChg chg="modSld">
      <pc:chgData name="Chloe Sprecker" userId="75743509-fb7b-4909-8c5e-1f5b315e0ac7" providerId="ADAL" clId="{1E0E3FFE-222C-462B-B767-30F7C4A0113D}" dt="2023-07-18T22:58:08.002" v="39" actId="20577"/>
      <pc:docMkLst>
        <pc:docMk/>
      </pc:docMkLst>
      <pc:sldChg chg="modNotesTx">
        <pc:chgData name="Chloe Sprecker" userId="75743509-fb7b-4909-8c5e-1f5b315e0ac7" providerId="ADAL" clId="{1E0E3FFE-222C-462B-B767-30F7C4A0113D}" dt="2023-07-18T22:58:08.002" v="39" actId="20577"/>
        <pc:sldMkLst>
          <pc:docMk/>
          <pc:sldMk cId="3412192699" sldId="347"/>
        </pc:sldMkLst>
      </pc:sldChg>
    </pc:docChg>
  </pc:docChgLst>
  <pc:docChgLst>
    <pc:chgData name="Chloe Sprecker" userId="S::chloe.sprecker@nutrien.com::75743509-fb7b-4909-8c5e-1f5b315e0ac7" providerId="AD" clId="Web-{8B1BF5DB-D956-5EC2-0A8D-9FF1B396C3CA}"/>
    <pc:docChg chg="modSld">
      <pc:chgData name="Chloe Sprecker" userId="S::chloe.sprecker@nutrien.com::75743509-fb7b-4909-8c5e-1f5b315e0ac7" providerId="AD" clId="Web-{8B1BF5DB-D956-5EC2-0A8D-9FF1B396C3CA}" dt="2023-08-30T22:03:41.002" v="3"/>
      <pc:docMkLst>
        <pc:docMk/>
      </pc:docMkLst>
      <pc:sldChg chg="modNotes">
        <pc:chgData name="Chloe Sprecker" userId="S::chloe.sprecker@nutrien.com::75743509-fb7b-4909-8c5e-1f5b315e0ac7" providerId="AD" clId="Web-{8B1BF5DB-D956-5EC2-0A8D-9FF1B396C3CA}" dt="2023-08-30T22:03:41.002" v="3"/>
        <pc:sldMkLst>
          <pc:docMk/>
          <pc:sldMk cId="2153864544" sldId="348"/>
        </pc:sldMkLst>
      </pc:sldChg>
    </pc:docChg>
  </pc:docChgLst>
  <pc:docChgLst>
    <pc:chgData name="Chloe Sprecker" userId="75743509-fb7b-4909-8c5e-1f5b315e0ac7" providerId="ADAL" clId="{F58A2B5A-EB16-4AF9-8C06-6DDE01DED417}"/>
    <pc:docChg chg="custSel addSld delSld modSld modSection">
      <pc:chgData name="Chloe Sprecker" userId="75743509-fb7b-4909-8c5e-1f5b315e0ac7" providerId="ADAL" clId="{F58A2B5A-EB16-4AF9-8C06-6DDE01DED417}" dt="2023-07-21T18:43:31.030" v="20" actId="2696"/>
      <pc:docMkLst>
        <pc:docMk/>
      </pc:docMkLst>
      <pc:sldChg chg="add">
        <pc:chgData name="Chloe Sprecker" userId="75743509-fb7b-4909-8c5e-1f5b315e0ac7" providerId="ADAL" clId="{F58A2B5A-EB16-4AF9-8C06-6DDE01DED417}" dt="2023-07-21T18:35:50.203" v="0"/>
        <pc:sldMkLst>
          <pc:docMk/>
          <pc:sldMk cId="118483241" sldId="312"/>
        </pc:sldMkLst>
      </pc:sldChg>
      <pc:sldChg chg="del">
        <pc:chgData name="Chloe Sprecker" userId="75743509-fb7b-4909-8c5e-1f5b315e0ac7" providerId="ADAL" clId="{F58A2B5A-EB16-4AF9-8C06-6DDE01DED417}" dt="2023-07-21T18:43:31.030" v="20" actId="2696"/>
        <pc:sldMkLst>
          <pc:docMk/>
          <pc:sldMk cId="928362769" sldId="338"/>
        </pc:sldMkLst>
      </pc:sldChg>
      <pc:sldChg chg="modNotesTx">
        <pc:chgData name="Chloe Sprecker" userId="75743509-fb7b-4909-8c5e-1f5b315e0ac7" providerId="ADAL" clId="{F58A2B5A-EB16-4AF9-8C06-6DDE01DED417}" dt="2023-07-21T18:42:55.512" v="15"/>
        <pc:sldMkLst>
          <pc:docMk/>
          <pc:sldMk cId="2153864544" sldId="348"/>
        </pc:sldMkLst>
      </pc:sldChg>
      <pc:sldChg chg="del">
        <pc:chgData name="Chloe Sprecker" userId="75743509-fb7b-4909-8c5e-1f5b315e0ac7" providerId="ADAL" clId="{F58A2B5A-EB16-4AF9-8C06-6DDE01DED417}" dt="2023-07-21T18:35:56.690" v="1" actId="2696"/>
        <pc:sldMkLst>
          <pc:docMk/>
          <pc:sldMk cId="2438560140" sldId="355"/>
        </pc:sldMkLst>
      </pc:sldChg>
      <pc:sldChg chg="delSp modSp mod modNotesTx">
        <pc:chgData name="Chloe Sprecker" userId="75743509-fb7b-4909-8c5e-1f5b315e0ac7" providerId="ADAL" clId="{F58A2B5A-EB16-4AF9-8C06-6DDE01DED417}" dt="2023-07-21T18:43:15.660" v="19" actId="1076"/>
        <pc:sldMkLst>
          <pc:docMk/>
          <pc:sldMk cId="1174941771" sldId="366"/>
        </pc:sldMkLst>
        <pc:picChg chg="del">
          <ac:chgData name="Chloe Sprecker" userId="75743509-fb7b-4909-8c5e-1f5b315e0ac7" providerId="ADAL" clId="{F58A2B5A-EB16-4AF9-8C06-6DDE01DED417}" dt="2023-07-21T18:43:09.890" v="17" actId="478"/>
          <ac:picMkLst>
            <pc:docMk/>
            <pc:sldMk cId="1174941771" sldId="366"/>
            <ac:picMk id="4" creationId="{00000000-0000-0000-0000-000000000000}"/>
          </ac:picMkLst>
        </pc:picChg>
        <pc:picChg chg="mod">
          <ac:chgData name="Chloe Sprecker" userId="75743509-fb7b-4909-8c5e-1f5b315e0ac7" providerId="ADAL" clId="{F58A2B5A-EB16-4AF9-8C06-6DDE01DED417}" dt="2023-07-21T18:43:15.660" v="19" actId="1076"/>
          <ac:picMkLst>
            <pc:docMk/>
            <pc:sldMk cId="1174941771" sldId="366"/>
            <ac:picMk id="1028" creationId="{00000000-0000-0000-0000-000000000000}"/>
          </ac:picMkLst>
        </pc:picChg>
      </pc:sldChg>
    </pc:docChg>
  </pc:docChgLst>
  <pc:docChgLst>
    <pc:chgData name="Chloe Sprecker" userId="S::chloe.sprecker@nutrien.com::75743509-fb7b-4909-8c5e-1f5b315e0ac7" providerId="AD" clId="Web-{E5D043C8-C1AC-5C9F-62FB-319C69F7BAAA}"/>
    <pc:docChg chg="modSld">
      <pc:chgData name="Chloe Sprecker" userId="S::chloe.sprecker@nutrien.com::75743509-fb7b-4909-8c5e-1f5b315e0ac7" providerId="AD" clId="Web-{E5D043C8-C1AC-5C9F-62FB-319C69F7BAAA}" dt="2023-07-27T21:29:20.156" v="2" actId="20577"/>
      <pc:docMkLst>
        <pc:docMk/>
      </pc:docMkLst>
      <pc:sldChg chg="modSp">
        <pc:chgData name="Chloe Sprecker" userId="S::chloe.sprecker@nutrien.com::75743509-fb7b-4909-8c5e-1f5b315e0ac7" providerId="AD" clId="Web-{E5D043C8-C1AC-5C9F-62FB-319C69F7BAAA}" dt="2023-07-27T21:29:20.156" v="2" actId="20577"/>
        <pc:sldMkLst>
          <pc:docMk/>
          <pc:sldMk cId="2705406549" sldId="337"/>
        </pc:sldMkLst>
        <pc:spChg chg="mod">
          <ac:chgData name="Chloe Sprecker" userId="S::chloe.sprecker@nutrien.com::75743509-fb7b-4909-8c5e-1f5b315e0ac7" providerId="AD" clId="Web-{E5D043C8-C1AC-5C9F-62FB-319C69F7BAAA}" dt="2023-07-27T21:29:20.156" v="2" actId="20577"/>
          <ac:spMkLst>
            <pc:docMk/>
            <pc:sldMk cId="2705406549" sldId="337"/>
            <ac:spMk id="5" creationId="{4B113A7F-7D72-AF20-0AC9-230DA5666B2C}"/>
          </ac:spMkLst>
        </pc:spChg>
      </pc:sldChg>
    </pc:docChg>
  </pc:docChgLst>
  <pc:docChgLst>
    <pc:chgData name="Chloe Sprecker" userId="S::chloe.sprecker@nutrien.com::75743509-fb7b-4909-8c5e-1f5b315e0ac7" providerId="AD" clId="Web-{3E15DBD4-23FB-E5A7-F4A5-CE4B3CD5FE25}"/>
    <pc:docChg chg="modSld sldOrd">
      <pc:chgData name="Chloe Sprecker" userId="S::chloe.sprecker@nutrien.com::75743509-fb7b-4909-8c5e-1f5b315e0ac7" providerId="AD" clId="Web-{3E15DBD4-23FB-E5A7-F4A5-CE4B3CD5FE25}" dt="2023-07-21T18:34:53.768" v="8"/>
      <pc:docMkLst>
        <pc:docMk/>
      </pc:docMkLst>
      <pc:sldChg chg="ord">
        <pc:chgData name="Chloe Sprecker" userId="S::chloe.sprecker@nutrien.com::75743509-fb7b-4909-8c5e-1f5b315e0ac7" providerId="AD" clId="Web-{3E15DBD4-23FB-E5A7-F4A5-CE4B3CD5FE25}" dt="2023-07-21T18:34:53.768" v="8"/>
        <pc:sldMkLst>
          <pc:docMk/>
          <pc:sldMk cId="2705406549" sldId="337"/>
        </pc:sldMkLst>
      </pc:sldChg>
      <pc:sldChg chg="modNotes">
        <pc:chgData name="Chloe Sprecker" userId="S::chloe.sprecker@nutrien.com::75743509-fb7b-4909-8c5e-1f5b315e0ac7" providerId="AD" clId="Web-{3E15DBD4-23FB-E5A7-F4A5-CE4B3CD5FE25}" dt="2023-07-21T18:34:33.315" v="7"/>
        <pc:sldMkLst>
          <pc:docMk/>
          <pc:sldMk cId="3243653230" sldId="346"/>
        </pc:sldMkLst>
      </pc:sldChg>
    </pc:docChg>
  </pc:docChgLst>
  <pc:docChgLst>
    <pc:chgData name="Chloe Sprecker" userId="S::chloe.sprecker@nutrien.com::75743509-fb7b-4909-8c5e-1f5b315e0ac7" providerId="AD" clId="Web-{EAC1D709-44C3-0613-B5D0-CEF0244B945E}"/>
    <pc:docChg chg="addSld delSld modSection">
      <pc:chgData name="Chloe Sprecker" userId="S::chloe.sprecker@nutrien.com::75743509-fb7b-4909-8c5e-1f5b315e0ac7" providerId="AD" clId="Web-{EAC1D709-44C3-0613-B5D0-CEF0244B945E}" dt="2023-11-09T00:08:16.607" v="1"/>
      <pc:docMkLst>
        <pc:docMk/>
      </pc:docMkLst>
      <pc:sldChg chg="add del">
        <pc:chgData name="Chloe Sprecker" userId="S::chloe.sprecker@nutrien.com::75743509-fb7b-4909-8c5e-1f5b315e0ac7" providerId="AD" clId="Web-{EAC1D709-44C3-0613-B5D0-CEF0244B945E}" dt="2023-11-09T00:08:16.607" v="1"/>
        <pc:sldMkLst>
          <pc:docMk/>
          <pc:sldMk cId="1174941771" sldId="366"/>
        </pc:sldMkLst>
      </pc:sldChg>
    </pc:docChg>
  </pc:docChgLst>
  <pc:docChgLst>
    <pc:chgData name="Chloe Sprecker" userId="S::chloe.sprecker@nutrien.com::75743509-fb7b-4909-8c5e-1f5b315e0ac7" providerId="AD" clId="Web-{93D20D52-D3FF-2112-DC94-7129C47D906E}"/>
    <pc:docChg chg="modSld">
      <pc:chgData name="Chloe Sprecker" userId="S::chloe.sprecker@nutrien.com::75743509-fb7b-4909-8c5e-1f5b315e0ac7" providerId="AD" clId="Web-{93D20D52-D3FF-2112-DC94-7129C47D906E}" dt="2023-08-09T16:35:30.867" v="0"/>
      <pc:docMkLst>
        <pc:docMk/>
      </pc:docMkLst>
      <pc:sldChg chg="delSp">
        <pc:chgData name="Chloe Sprecker" userId="S::chloe.sprecker@nutrien.com::75743509-fb7b-4909-8c5e-1f5b315e0ac7" providerId="AD" clId="Web-{93D20D52-D3FF-2112-DC94-7129C47D906E}" dt="2023-08-09T16:35:30.867" v="0"/>
        <pc:sldMkLst>
          <pc:docMk/>
          <pc:sldMk cId="2153864544" sldId="348"/>
        </pc:sldMkLst>
        <pc:spChg chg="del">
          <ac:chgData name="Chloe Sprecker" userId="S::chloe.sprecker@nutrien.com::75743509-fb7b-4909-8c5e-1f5b315e0ac7" providerId="AD" clId="Web-{93D20D52-D3FF-2112-DC94-7129C47D906E}" dt="2023-08-09T16:35:30.867" v="0"/>
          <ac:spMkLst>
            <pc:docMk/>
            <pc:sldMk cId="2153864544" sldId="348"/>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297902" cy="971334"/>
          </a:xfrm>
          <a:prstGeom prst="rect">
            <a:avLst/>
          </a:prstGeom>
        </p:spPr>
        <p:txBody>
          <a:bodyPr vert="horz" lIns="174985" tIns="87492" rIns="174985" bIns="87492" rtlCol="0"/>
          <a:lstStyle>
            <a:lvl1pPr algn="l">
              <a:defRPr sz="2200"/>
            </a:lvl1pPr>
          </a:lstStyle>
          <a:p>
            <a:endParaRPr lang="en-US"/>
          </a:p>
        </p:txBody>
      </p:sp>
      <p:sp>
        <p:nvSpPr>
          <p:cNvPr id="3" name="Date Placeholder 2"/>
          <p:cNvSpPr>
            <a:spLocks noGrp="1"/>
          </p:cNvSpPr>
          <p:nvPr>
            <p:ph type="dt" sz="quarter" idx="1"/>
          </p:nvPr>
        </p:nvSpPr>
        <p:spPr>
          <a:xfrm>
            <a:off x="5616017" y="2"/>
            <a:ext cx="4297902" cy="971334"/>
          </a:xfrm>
          <a:prstGeom prst="rect">
            <a:avLst/>
          </a:prstGeom>
        </p:spPr>
        <p:txBody>
          <a:bodyPr vert="horz" lIns="174985" tIns="87492" rIns="174985" bIns="87492" rtlCol="0"/>
          <a:lstStyle>
            <a:lvl1pPr algn="r">
              <a:defRPr sz="2200"/>
            </a:lvl1pPr>
          </a:lstStyle>
          <a:p>
            <a:fld id="{EA767BC8-E1F0-4EEB-BD3C-1AA5201B6D9B}" type="datetimeFigureOut">
              <a:rPr lang="en-US" smtClean="0"/>
              <a:t>11/8/2023</a:t>
            </a:fld>
            <a:endParaRPr lang="en-US"/>
          </a:p>
        </p:txBody>
      </p:sp>
      <p:sp>
        <p:nvSpPr>
          <p:cNvPr id="4" name="Footer Placeholder 3"/>
          <p:cNvSpPr>
            <a:spLocks noGrp="1"/>
          </p:cNvSpPr>
          <p:nvPr>
            <p:ph type="ftr" sz="quarter" idx="2"/>
          </p:nvPr>
        </p:nvSpPr>
        <p:spPr>
          <a:xfrm>
            <a:off x="2" y="18438769"/>
            <a:ext cx="4297902" cy="971334"/>
          </a:xfrm>
          <a:prstGeom prst="rect">
            <a:avLst/>
          </a:prstGeom>
        </p:spPr>
        <p:txBody>
          <a:bodyPr vert="horz" lIns="174985" tIns="87492" rIns="174985" bIns="87492" rtlCol="0" anchor="b"/>
          <a:lstStyle>
            <a:lvl1pPr algn="l">
              <a:defRPr sz="2200"/>
            </a:lvl1pPr>
          </a:lstStyle>
          <a:p>
            <a:endParaRPr lang="en-US"/>
          </a:p>
        </p:txBody>
      </p:sp>
      <p:sp>
        <p:nvSpPr>
          <p:cNvPr id="5" name="Slide Number Placeholder 4"/>
          <p:cNvSpPr>
            <a:spLocks noGrp="1"/>
          </p:cNvSpPr>
          <p:nvPr>
            <p:ph type="sldNum" sz="quarter" idx="3"/>
          </p:nvPr>
        </p:nvSpPr>
        <p:spPr>
          <a:xfrm>
            <a:off x="5616017" y="18438769"/>
            <a:ext cx="4297902" cy="971334"/>
          </a:xfrm>
          <a:prstGeom prst="rect">
            <a:avLst/>
          </a:prstGeom>
        </p:spPr>
        <p:txBody>
          <a:bodyPr vert="horz" lIns="174985" tIns="87492" rIns="174985" bIns="87492" rtlCol="0" anchor="b"/>
          <a:lstStyle>
            <a:lvl1pPr algn="r">
              <a:defRPr sz="2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Header Placeholder 13">
            <a:extLst>
              <a:ext uri="{FF2B5EF4-FFF2-40B4-BE49-F238E27FC236}">
                <a16:creationId xmlns:a16="http://schemas.microsoft.com/office/drawing/2014/main" id="{6FD50C2C-B076-492C-83E6-248EBDE3D1BB}"/>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15" name="Slide Image Placeholder 14">
            <a:extLst>
              <a:ext uri="{FF2B5EF4-FFF2-40B4-BE49-F238E27FC236}">
                <a16:creationId xmlns:a16="http://schemas.microsoft.com/office/drawing/2014/main" id="{B6DA4A72-C525-4F0A-915E-8497EBC1E541}"/>
              </a:ext>
            </a:extLst>
          </p:cNvPr>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16" name="Notes Placeholder 15">
            <a:extLst>
              <a:ext uri="{FF2B5EF4-FFF2-40B4-BE49-F238E27FC236}">
                <a16:creationId xmlns:a16="http://schemas.microsoft.com/office/drawing/2014/main" id="{6B4B8828-5E57-4BC8-96B6-F9A8B4F7F654}"/>
              </a:ext>
            </a:extLst>
          </p:cNvPr>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16">
            <a:extLst>
              <a:ext uri="{FF2B5EF4-FFF2-40B4-BE49-F238E27FC236}">
                <a16:creationId xmlns:a16="http://schemas.microsoft.com/office/drawing/2014/main" id="{8972D9DD-BEAB-49BC-8E82-C2342535F9D4}"/>
              </a:ext>
            </a:extLst>
          </p:cNvPr>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DA4648D2-8629-4576-BA1B-3F8DD5F12FFD}" type="datetimeFigureOut">
              <a:rPr lang="en-US" smtClean="0"/>
              <a:t>11/8/2023</a:t>
            </a:fld>
            <a:endParaRPr lang="en-US"/>
          </a:p>
        </p:txBody>
      </p:sp>
      <p:sp>
        <p:nvSpPr>
          <p:cNvPr id="18" name="Footer Placeholder 17">
            <a:extLst>
              <a:ext uri="{FF2B5EF4-FFF2-40B4-BE49-F238E27FC236}">
                <a16:creationId xmlns:a16="http://schemas.microsoft.com/office/drawing/2014/main" id="{7359DCF7-B221-43B6-B1FE-159138F3310E}"/>
              </a:ext>
            </a:extLst>
          </p:cNvPr>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19" name="Slide Number Placeholder 18">
            <a:extLst>
              <a:ext uri="{FF2B5EF4-FFF2-40B4-BE49-F238E27FC236}">
                <a16:creationId xmlns:a16="http://schemas.microsoft.com/office/drawing/2014/main" id="{0B7DEF35-B4B0-4766-8A78-B75FBD016F2B}"/>
              </a:ext>
            </a:extLst>
          </p:cNvPr>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2FAB9B02-03B9-4CEB-B362-FAF47542A24E}"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blwork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stainabledevelopment.un.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dgsinaction.c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blworks.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my.pblworks.org/plann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armers2050.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dWxNwQKhbJ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Time</a:t>
            </a:r>
          </a:p>
          <a:p>
            <a:r>
              <a:rPr lang="en-US" dirty="0"/>
              <a:t>60-90 minutes</a:t>
            </a:r>
          </a:p>
          <a:p>
            <a:endParaRPr lang="en-US" dirty="0"/>
          </a:p>
          <a:p>
            <a:r>
              <a:rPr lang="en-US"/>
              <a:t>Purpose</a:t>
            </a:r>
          </a:p>
          <a:p>
            <a:r>
              <a:rPr lang="en-US"/>
              <a:t>Students will answer</a:t>
            </a:r>
            <a:r>
              <a:rPr lang="en-US" b="1" dirty="0"/>
              <a:t> </a:t>
            </a:r>
            <a:r>
              <a:rPr lang="en-US"/>
              <a:t>the question,</a:t>
            </a:r>
            <a:r>
              <a:rPr lang="en-US" b="1" dirty="0"/>
              <a:t> </a:t>
            </a:r>
            <a:r>
              <a:rPr lang="en-US"/>
              <a:t>“How will we sustainably feed nearly 10 billion people by the year 2050?” by developing and potentially implementing a solution to take action to address world food sustainability.</a:t>
            </a:r>
          </a:p>
          <a:p>
            <a:r>
              <a:rPr lang="en-US" dirty="0"/>
              <a:t> </a:t>
            </a:r>
          </a:p>
          <a:p>
            <a:r>
              <a:rPr lang="en-US" dirty="0"/>
              <a:t>Materials</a:t>
            </a:r>
          </a:p>
          <a:p>
            <a:r>
              <a:rPr lang="en-US"/>
              <a:t>Summary slide deck</a:t>
            </a:r>
            <a:endParaRPr lang="en-US">
              <a:cs typeface="Calibri"/>
            </a:endParaRPr>
          </a:p>
          <a:p>
            <a:r>
              <a:rPr lang="en-US" dirty="0"/>
              <a:t>Journey 2050 Project-Based Learning (PBL) Student Workbook</a:t>
            </a:r>
          </a:p>
          <a:p>
            <a:pPr lvl="1"/>
            <a:r>
              <a:rPr lang="en-US" dirty="0"/>
              <a:t>More information on PBL: </a:t>
            </a:r>
            <a:r>
              <a:rPr lang="en-US" dirty="0">
                <a:hlinkClick r:id="rId3"/>
              </a:rPr>
              <a:t>https://pblworks.org</a:t>
            </a:r>
            <a:r>
              <a:rPr lang="en-US" dirty="0"/>
              <a:t> </a:t>
            </a:r>
            <a:br>
              <a:rPr lang="en-US" dirty="0"/>
            </a:br>
            <a:endParaRPr lang="en-US" dirty="0"/>
          </a:p>
          <a:p>
            <a:r>
              <a:rPr lang="en-US" dirty="0"/>
              <a:t>Key Terms</a:t>
            </a:r>
          </a:p>
          <a:p>
            <a:r>
              <a:rPr lang="en-US" dirty="0"/>
              <a:t>Refer to the Glossary of Key Terms handout for any words the students need to revisit.</a:t>
            </a:r>
          </a:p>
        </p:txBody>
      </p:sp>
      <p:sp>
        <p:nvSpPr>
          <p:cNvPr id="4" name="Slide Number Placeholder 3"/>
          <p:cNvSpPr>
            <a:spLocks noGrp="1"/>
          </p:cNvSpPr>
          <p:nvPr>
            <p:ph type="sldNum" sz="quarter" idx="10"/>
          </p:nvPr>
        </p:nvSpPr>
        <p:spPr/>
        <p:txBody>
          <a:bodyPr/>
          <a:lstStyle/>
          <a:p>
            <a:fld id="{295A59FA-31FD-415D-91B3-8D46453FB69B}" type="slidenum">
              <a:rPr lang="en-US" smtClean="0"/>
              <a:pPr/>
              <a:t>1</a:t>
            </a:fld>
            <a:endParaRPr lang="en-US"/>
          </a:p>
        </p:txBody>
      </p:sp>
      <p:sp>
        <p:nvSpPr>
          <p:cNvPr id="7" name="Slide Image Placeholder 6">
            <a:extLst>
              <a:ext uri="{FF2B5EF4-FFF2-40B4-BE49-F238E27FC236}">
                <a16:creationId xmlns:a16="http://schemas.microsoft.com/office/drawing/2014/main" id="{97ED9B4D-4836-4FDE-A573-8552B83F61D5}"/>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137189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A59FA-31FD-415D-91B3-8D46453FB6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59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participating in the Journey 2050 program.</a:t>
            </a:r>
          </a:p>
        </p:txBody>
      </p:sp>
      <p:sp>
        <p:nvSpPr>
          <p:cNvPr id="4" name="Slide Number Placeholder 3"/>
          <p:cNvSpPr>
            <a:spLocks noGrp="1"/>
          </p:cNvSpPr>
          <p:nvPr>
            <p:ph type="sldNum" sz="quarter" idx="10"/>
          </p:nvPr>
        </p:nvSpPr>
        <p:spPr/>
        <p:txBody>
          <a:bodyPr/>
          <a:lstStyle/>
          <a:p>
            <a:fld id="{295A59FA-31FD-415D-91B3-8D46453FB69B}" type="slidenum">
              <a:rPr lang="en-US" smtClean="0"/>
              <a:pPr/>
              <a:t>11</a:t>
            </a:fld>
            <a:endParaRPr lang="en-US"/>
          </a:p>
        </p:txBody>
      </p:sp>
      <p:sp>
        <p:nvSpPr>
          <p:cNvPr id="7" name="Slide Image Placeholder 6">
            <a:extLst>
              <a:ext uri="{FF2B5EF4-FFF2-40B4-BE49-F238E27FC236}">
                <a16:creationId xmlns:a16="http://schemas.microsoft.com/office/drawing/2014/main" id="{E3F1355F-D69A-44B6-9446-8EB0D9DF0CE4}"/>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93456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groups of three or four, write down as many Best Management Practices and NEW IDEAS as you can think of to answer the question: “How will we sustainably feed nearly 10 billion people by the year 2050?” Think of realistic solutions happening right now and also think outside the box! </a:t>
            </a:r>
          </a:p>
          <a:p>
            <a:endParaRPr lang="en-US" dirty="0"/>
          </a:p>
          <a:p>
            <a:r>
              <a:rPr lang="en-US" dirty="0"/>
              <a:t>[If you want to discuss other interesting agricultural innovations and practices that improve sustainability, here are three in each country]</a:t>
            </a:r>
          </a:p>
          <a:p>
            <a:br>
              <a:rPr lang="en-US" dirty="0">
                <a:cs typeface="+mn-lt"/>
              </a:rPr>
            </a:br>
            <a:r>
              <a:rPr lang="en-US" dirty="0"/>
              <a:t>Canada &amp; The United States</a:t>
            </a:r>
            <a:endParaRPr lang="en-US" dirty="0">
              <a:cs typeface="Calibri"/>
            </a:endParaRPr>
          </a:p>
          <a:p>
            <a:pPr lvl="0"/>
            <a:r>
              <a:rPr lang="en-US" dirty="0"/>
              <a:t>4R Nutrient Stewardship – is a global program that ensures farmers apply the right source of nutrients, at the right rate, time and place specific to their farm to improve their economic, social and environmental performance.</a:t>
            </a:r>
          </a:p>
          <a:p>
            <a:pPr lvl="0"/>
            <a:r>
              <a:rPr lang="en-US" dirty="0"/>
              <a:t>Global Positioning Systems (GPS) – machinery is guided by satellites to precisely place nutrients, seed and crop protection products at variable rates to match the soil’s productivity.</a:t>
            </a:r>
          </a:p>
          <a:p>
            <a:pPr lvl="0"/>
            <a:r>
              <a:rPr lang="en-US" dirty="0"/>
              <a:t>Wetland Restoration – brings back the kidneys of the environment, wetlands that filter excess nutrients and help reduce water levels during floods.</a:t>
            </a:r>
          </a:p>
          <a:p>
            <a:br>
              <a:rPr lang="en-US" dirty="0"/>
            </a:br>
            <a:r>
              <a:rPr lang="en-US" dirty="0"/>
              <a:t>Africa </a:t>
            </a:r>
          </a:p>
          <a:p>
            <a:pPr lvl="0"/>
            <a:r>
              <a:rPr lang="en-US" dirty="0"/>
              <a:t>Cell Phone Towers - increase communication and result in improved market access, education and local jobs. </a:t>
            </a:r>
          </a:p>
          <a:p>
            <a:pPr lvl="0"/>
            <a:r>
              <a:rPr lang="en-US" dirty="0"/>
              <a:t>Improved Grain Storage – reduces spoilage and allows grain to be sold at a premium.</a:t>
            </a:r>
          </a:p>
          <a:p>
            <a:pPr lvl="0"/>
            <a:r>
              <a:rPr lang="en-US" dirty="0"/>
              <a:t>School Meal Program – nourishes children resulting in improved learning outcomes and school attendance.</a:t>
            </a:r>
          </a:p>
          <a:p>
            <a:br>
              <a:rPr lang="en-US" dirty="0"/>
            </a:br>
            <a:r>
              <a:rPr lang="en-US" dirty="0"/>
              <a:t>India</a:t>
            </a:r>
          </a:p>
          <a:p>
            <a:pPr lvl="0"/>
            <a:r>
              <a:rPr lang="en-US" dirty="0"/>
              <a:t>Remote Control Drip Irrigation – reduces evaporation and improves water utilization by the crop; using a cell phone to turn the water on and off conserves water and energy.</a:t>
            </a:r>
          </a:p>
          <a:p>
            <a:pPr lvl="0"/>
            <a:r>
              <a:rPr lang="en-US" dirty="0"/>
              <a:t>New Seed Varieties – increase yield, crop quality and resistance to drought, insects and disease.</a:t>
            </a:r>
          </a:p>
          <a:p>
            <a:r>
              <a:rPr lang="en-US" dirty="0"/>
              <a:t>Marketing Cooperative – helps producers collectively sell crops, rather than individually, to increase market access and prices. </a:t>
            </a:r>
          </a:p>
        </p:txBody>
      </p:sp>
      <p:sp>
        <p:nvSpPr>
          <p:cNvPr id="4" name="Slide Number Placeholder 3"/>
          <p:cNvSpPr>
            <a:spLocks noGrp="1"/>
          </p:cNvSpPr>
          <p:nvPr>
            <p:ph type="sldNum" sz="quarter" idx="10"/>
          </p:nvPr>
        </p:nvSpPr>
        <p:spPr/>
        <p:txBody>
          <a:bodyPr/>
          <a:lstStyle/>
          <a:p>
            <a:fld id="{F3F13B39-1E37-4A6E-86B3-7C3790595874}" type="slidenum">
              <a:rPr lang="en-US" smtClean="0"/>
              <a:pPr/>
              <a:t>2</a:t>
            </a:fld>
            <a:endParaRPr lang="en-US"/>
          </a:p>
        </p:txBody>
      </p:sp>
      <p:sp>
        <p:nvSpPr>
          <p:cNvPr id="7" name="Slide Image Placeholder 6">
            <a:extLst>
              <a:ext uri="{FF2B5EF4-FFF2-40B4-BE49-F238E27FC236}">
                <a16:creationId xmlns:a16="http://schemas.microsoft.com/office/drawing/2014/main" id="{EF36F81E-8FCD-4B20-BB95-144C45F79225}"/>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44529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Think of realistic solutions happening right now and also think outside the box! </a:t>
            </a:r>
            <a:br>
              <a:rPr lang="en-US" dirty="0"/>
            </a:br>
            <a:endParaRPr lang="en-US" dirty="0"/>
          </a:p>
          <a:p>
            <a:pPr lvl="0"/>
            <a:r>
              <a:rPr lang="en-US" dirty="0"/>
              <a:t>Pick one person in each group to share at least two ideas. </a:t>
            </a:r>
            <a:br>
              <a:rPr lang="en-US" dirty="0"/>
            </a:br>
            <a:endParaRPr lang="en-US" dirty="0"/>
          </a:p>
          <a:p>
            <a:pPr lvl="0"/>
            <a:r>
              <a:rPr lang="en-US" dirty="0"/>
              <a:t>Ask students to debate, “Will these technologies and more answer the question: How will we sustainably feed nearly 10 billion people by the year 2050? What are the challenges and opportunities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pPr/>
              <a:t>3</a:t>
            </a:fld>
            <a:endParaRPr lang="en-US"/>
          </a:p>
        </p:txBody>
      </p:sp>
      <p:sp>
        <p:nvSpPr>
          <p:cNvPr id="7" name="Slide Image Placeholder 6">
            <a:extLst>
              <a:ext uri="{FF2B5EF4-FFF2-40B4-BE49-F238E27FC236}">
                <a16:creationId xmlns:a16="http://schemas.microsoft.com/office/drawing/2014/main" id="{C86CBED0-0EB3-4D00-AA15-868B9843E828}"/>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240576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Review the </a:t>
            </a:r>
            <a:r>
              <a:rPr lang="en-US" dirty="0">
                <a:hlinkClick r:id="rId3"/>
              </a:rPr>
              <a:t>United Nations Sustainable Development Goals</a:t>
            </a:r>
            <a:r>
              <a:rPr lang="en-US" dirty="0"/>
              <a:t> (SDGs) (</a:t>
            </a:r>
            <a:r>
              <a:rPr lang="en-US" dirty="0">
                <a:hlinkClick r:id="rId3"/>
              </a:rPr>
              <a:t>https://sustainabledevelopment.un.org/</a:t>
            </a:r>
            <a:r>
              <a:rPr lang="en-US" dirty="0"/>
              <a:t>). </a:t>
            </a:r>
          </a:p>
          <a:p>
            <a:pPr lvl="0"/>
            <a:endParaRPr lang="en-US" dirty="0"/>
          </a:p>
          <a:p>
            <a:pPr lvl="0"/>
            <a:r>
              <a:rPr lang="en-US" dirty="0"/>
              <a:t>Optional: If possible, ask students to download the </a:t>
            </a:r>
            <a:r>
              <a:rPr lang="en-US" dirty="0">
                <a:hlinkClick r:id="rId4"/>
              </a:rPr>
              <a:t>Sustainable Development Goals In Action app</a:t>
            </a:r>
            <a:r>
              <a:rPr lang="en-US" dirty="0"/>
              <a:t> (https://sdgsinaction.com/) instructing them to explore the 17 goals using the app as they consider what they could do to help achieve one of the goals. The app provides explanatory videos, key facts and figures, as well as suggestions for achieving specific goals. </a:t>
            </a:r>
          </a:p>
        </p:txBody>
      </p:sp>
      <p:sp>
        <p:nvSpPr>
          <p:cNvPr id="4" name="Slide Number Placeholder 3"/>
          <p:cNvSpPr>
            <a:spLocks noGrp="1"/>
          </p:cNvSpPr>
          <p:nvPr>
            <p:ph type="sldNum" sz="quarter" idx="10"/>
          </p:nvPr>
        </p:nvSpPr>
        <p:spPr/>
        <p:txBody>
          <a:bodyPr/>
          <a:lstStyle/>
          <a:p>
            <a:fld id="{295A59FA-31FD-415D-91B3-8D46453FB69B}" type="slidenum">
              <a:rPr lang="en-US" smtClean="0"/>
              <a:pPr/>
              <a:t>4</a:t>
            </a:fld>
            <a:endParaRPr lang="en-US"/>
          </a:p>
        </p:txBody>
      </p:sp>
      <p:sp>
        <p:nvSpPr>
          <p:cNvPr id="7" name="Slide Image Placeholder 6">
            <a:extLst>
              <a:ext uri="{FF2B5EF4-FFF2-40B4-BE49-F238E27FC236}">
                <a16:creationId xmlns:a16="http://schemas.microsoft.com/office/drawing/2014/main" id="{5D20EEC0-B6A9-45B9-BC75-D761E85CC61D}"/>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370716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Give each student one copy of the Journey 2050 Project-Based Learning Student Workbook. Students may complete the project as individuals or in groups. Explain that they will be developing an actionable project that supports sustainable agriculture. </a:t>
            </a:r>
            <a:br>
              <a:rPr lang="en-US" dirty="0"/>
            </a:br>
            <a:endParaRPr lang="en-US" dirty="0"/>
          </a:p>
          <a:p>
            <a:pPr lvl="0"/>
            <a:r>
              <a:rPr lang="en-US" dirty="0"/>
              <a:t>Form teams around one or more SDG goals where students think they have a plan for making a difference. Teams should use the Journey 2050 Project-Based Learning Student Workbook to guide their project planning. </a:t>
            </a:r>
            <a:br>
              <a:rPr lang="en-US" dirty="0"/>
            </a:br>
            <a:endParaRPr lang="en-US" dirty="0"/>
          </a:p>
          <a:p>
            <a:pPr lvl="0"/>
            <a:r>
              <a:rPr lang="en-US" dirty="0"/>
              <a:t>From this point forward this activity should follow the Project-Based Learning (PBL) approach. If you are new to PBL or need a refresher visit, </a:t>
            </a:r>
            <a:r>
              <a:rPr lang="en-US" dirty="0">
                <a:hlinkClick r:id="rId3"/>
              </a:rPr>
              <a:t>https://pblworks.org</a:t>
            </a:r>
            <a:r>
              <a:rPr lang="en-US" dirty="0"/>
              <a:t>.  These five steps are part of the </a:t>
            </a:r>
            <a:r>
              <a:rPr lang="en-US" dirty="0">
                <a:hlinkClick r:id="rId4"/>
              </a:rPr>
              <a:t>PBL Planner</a:t>
            </a:r>
            <a:r>
              <a:rPr lang="en-US" dirty="0"/>
              <a:t> and help to guide the process:</a:t>
            </a:r>
          </a:p>
          <a:p>
            <a:r>
              <a:rPr lang="en-US" dirty="0"/>
              <a:t>Project Overview: Key features of your project</a:t>
            </a:r>
          </a:p>
          <a:p>
            <a:r>
              <a:rPr lang="en-US" dirty="0"/>
              <a:t>Learning Goals: Standards, success skills, literacy skills, rubrics</a:t>
            </a:r>
          </a:p>
          <a:p>
            <a:r>
              <a:rPr lang="en-US" dirty="0"/>
              <a:t>Project Milestones: Significant steps in the project</a:t>
            </a:r>
          </a:p>
          <a:p>
            <a:r>
              <a:rPr lang="en-US" dirty="0"/>
              <a:t>Project Calendar: Day-by-day activities in the project</a:t>
            </a:r>
          </a:p>
          <a:p>
            <a:r>
              <a:rPr lang="en-US" dirty="0"/>
              <a:t>Lesson Planner: Supporting resource with guidance on planning daily lessons to meet the needs of all learners</a:t>
            </a:r>
          </a:p>
          <a:p>
            <a:endParaRPr lang="en-US" dirty="0"/>
          </a:p>
          <a:p>
            <a:r>
              <a:rPr lang="en-US" dirty="0"/>
              <a:t>Image courtesy of: </a:t>
            </a:r>
            <a:r>
              <a:rPr lang="en-US" dirty="0">
                <a:hlinkClick r:id="rId3"/>
              </a:rPr>
              <a:t>https://pblworks.org</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pPr/>
              <a:t>5</a:t>
            </a:fld>
            <a:endParaRPr lang="en-US"/>
          </a:p>
        </p:txBody>
      </p:sp>
      <p:sp>
        <p:nvSpPr>
          <p:cNvPr id="7" name="Slide Image Placeholder 6">
            <a:extLst>
              <a:ext uri="{FF2B5EF4-FFF2-40B4-BE49-F238E27FC236}">
                <a16:creationId xmlns:a16="http://schemas.microsoft.com/office/drawing/2014/main" id="{2E535284-BCE6-49F3-82A3-70EA8FF2B2C2}"/>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131086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implement a project to improve world food sustainability please let us know. </a:t>
            </a:r>
          </a:p>
          <a:p>
            <a:endParaRPr lang="en-US" dirty="0"/>
          </a:p>
          <a:p>
            <a:r>
              <a:rPr lang="en-US" dirty="0"/>
              <a:t>E-mail: Journey2050@nutrien.com</a:t>
            </a:r>
          </a:p>
          <a:p>
            <a:endParaRPr lang="en-US" dirty="0"/>
          </a:p>
          <a:p>
            <a:r>
              <a:rPr lang="en-US" dirty="0"/>
              <a:t>All of the ideas are reviewed, and the top ones are shared with the public. By sharing our ideas and making action plans, we can help sustainable agriculture reach the goal of feeding the world.</a:t>
            </a:r>
          </a:p>
        </p:txBody>
      </p:sp>
      <p:sp>
        <p:nvSpPr>
          <p:cNvPr id="4" name="Slide Number Placeholder 3"/>
          <p:cNvSpPr>
            <a:spLocks noGrp="1"/>
          </p:cNvSpPr>
          <p:nvPr>
            <p:ph type="sldNum" sz="quarter" idx="10"/>
          </p:nvPr>
        </p:nvSpPr>
        <p:spPr/>
        <p:txBody>
          <a:bodyPr/>
          <a:lstStyle/>
          <a:p>
            <a:fld id="{F3F13B39-1E37-4A6E-86B3-7C3790595874}" type="slidenum">
              <a:rPr lang="en-US" smtClean="0"/>
              <a:pPr/>
              <a:t>6</a:t>
            </a:fld>
            <a:endParaRPr lang="en-US"/>
          </a:p>
        </p:txBody>
      </p:sp>
      <p:sp>
        <p:nvSpPr>
          <p:cNvPr id="7" name="Slide Image Placeholder 6">
            <a:extLst>
              <a:ext uri="{FF2B5EF4-FFF2-40B4-BE49-F238E27FC236}">
                <a16:creationId xmlns:a16="http://schemas.microsoft.com/office/drawing/2014/main" id="{B4556935-2D57-4432-A9C1-46CD0E576DBA}"/>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285752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Sustainable Development Goals are interconnected and drive the sustainability of our communities and our world.</a:t>
            </a:r>
          </a:p>
          <a:p>
            <a:r>
              <a:rPr lang="en-US" dirty="0"/>
              <a:t>Youth have the power to make a difference in feeding a growing population.</a:t>
            </a:r>
          </a:p>
          <a:p>
            <a:r>
              <a:rPr lang="en-US" dirty="0"/>
              <a:t>Tweet this: How do we sustainably feed nearly 10 billion people by the year 2050? #journey2050 #feedingtheworldresponsibly</a:t>
            </a:r>
          </a:p>
          <a:p>
            <a:pPr lvl="1"/>
            <a:endParaRPr lang="en-US" dirty="0"/>
          </a:p>
          <a:p>
            <a:pPr lvl="0"/>
            <a:r>
              <a:rPr lang="en-US" dirty="0"/>
              <a:t>Emphasize to students they can make a difference in sustainability – not only in agriculture but across all sectors!</a:t>
            </a:r>
            <a:br>
              <a:rPr lang="en-US" dirty="0"/>
            </a:br>
            <a:br>
              <a:rPr lang="en-US" dirty="0"/>
            </a:br>
            <a:r>
              <a:rPr lang="en-US" dirty="0"/>
              <a:t>Students could consider: volunteering to help a charity in need, making changes at home to be more sustainable, fundraising for charities contributing to sustainability and educating others about the challenges we face in feeding the world.</a:t>
            </a:r>
          </a:p>
          <a:p>
            <a:pPr lvl="0"/>
            <a:endParaRPr lang="en-US" dirty="0"/>
          </a:p>
          <a:p>
            <a:r>
              <a:rPr lang="en-US" dirty="0"/>
              <a:t>Chance to Win:</a:t>
            </a:r>
          </a:p>
          <a:p>
            <a:br>
              <a:rPr lang="en-US" dirty="0"/>
            </a:br>
            <a:r>
              <a:rPr lang="en-US" dirty="0"/>
              <a:t>A component of Journey 2050 is to inspire and encourage participants to get involved in sustainable initiatives.</a:t>
            </a:r>
          </a:p>
          <a:p>
            <a:r>
              <a:rPr lang="en-US" dirty="0"/>
              <a:t> </a:t>
            </a:r>
          </a:p>
          <a:p>
            <a:r>
              <a:rPr lang="en-US" dirty="0"/>
              <a:t>Classrooms that participate in the Online Experience and complete the follow-up survey sent in December of each year will be entered for a chance to win $100 donation credit to donate to a charity that contributes to sustainability!</a:t>
            </a:r>
          </a:p>
          <a:p>
            <a:r>
              <a:rPr lang="en-US" dirty="0"/>
              <a:t> </a:t>
            </a:r>
          </a:p>
          <a:p>
            <a:r>
              <a:rPr lang="en-US" dirty="0"/>
              <a:t>Field trip and classrooms who receive the 2-hour Guest Speaker presentation may also receive a donation credit, but it’s based on first come, first served. The Program Coordinator will notify all winning schools and provide instructions to claim the prize at that time.</a:t>
            </a:r>
          </a:p>
          <a:p>
            <a:r>
              <a:rPr lang="en-US" dirty="0"/>
              <a:t> </a:t>
            </a:r>
          </a:p>
          <a:p>
            <a:r>
              <a:rPr lang="en-US" dirty="0"/>
              <a:t>This is a unique opportunity for the participants to think as global citizens and give back to those who work hard to improve social, economic and environmental performance.</a:t>
            </a:r>
          </a:p>
        </p:txBody>
      </p:sp>
      <p:sp>
        <p:nvSpPr>
          <p:cNvPr id="4" name="Slide Number Placeholder 3"/>
          <p:cNvSpPr>
            <a:spLocks noGrp="1"/>
          </p:cNvSpPr>
          <p:nvPr>
            <p:ph type="sldNum" sz="quarter" idx="10"/>
          </p:nvPr>
        </p:nvSpPr>
        <p:spPr/>
        <p:txBody>
          <a:bodyPr/>
          <a:lstStyle/>
          <a:p>
            <a:fld id="{3D61F474-1EE0-424A-94D6-7B4B13D58BDE}" type="slidenum">
              <a:rPr lang="en-US" smtClean="0"/>
              <a:pPr/>
              <a:t>7</a:t>
            </a:fld>
            <a:endParaRPr lang="en-US"/>
          </a:p>
        </p:txBody>
      </p:sp>
      <p:sp>
        <p:nvSpPr>
          <p:cNvPr id="7" name="Slide Image Placeholder 6">
            <a:extLst>
              <a:ext uri="{FF2B5EF4-FFF2-40B4-BE49-F238E27FC236}">
                <a16:creationId xmlns:a16="http://schemas.microsoft.com/office/drawing/2014/main" id="{2CC1F45B-1942-430C-9FAB-0C983E7DD7D0}"/>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398234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Journey 2050 game is available in the iOS, Android and Windows Stores; however, it wasn’t intended for public use. It has timers to make sure the students all start and stop roughly at the same time, and it has a limited number of commodities simply because there isn’t enough time in the program to incorporate everything in agriculture.</a:t>
            </a:r>
          </a:p>
          <a:p>
            <a:r>
              <a:rPr lang="en-US" dirty="0"/>
              <a:t> </a:t>
            </a:r>
          </a:p>
          <a:p>
            <a:r>
              <a:rPr lang="en-US" dirty="0"/>
              <a:t>Students who want to play at home are encouraged to download: FARMERS 2050</a:t>
            </a:r>
          </a:p>
        </p:txBody>
      </p:sp>
      <p:sp>
        <p:nvSpPr>
          <p:cNvPr id="4" name="Slide Number Placeholder 3"/>
          <p:cNvSpPr>
            <a:spLocks noGrp="1"/>
          </p:cNvSpPr>
          <p:nvPr>
            <p:ph type="sldNum" sz="quarter" idx="10"/>
          </p:nvPr>
        </p:nvSpPr>
        <p:spPr/>
        <p:txBody>
          <a:bodyPr/>
          <a:lstStyle/>
          <a:p>
            <a:fld id="{295A59FA-31FD-415D-91B3-8D46453FB69B}" type="slidenum">
              <a:rPr lang="en-US" smtClean="0"/>
              <a:pPr/>
              <a:t>8</a:t>
            </a:fld>
            <a:endParaRPr lang="en-US"/>
          </a:p>
        </p:txBody>
      </p:sp>
      <p:sp>
        <p:nvSpPr>
          <p:cNvPr id="7" name="Slide Image Placeholder 6">
            <a:extLst>
              <a:ext uri="{FF2B5EF4-FFF2-40B4-BE49-F238E27FC236}">
                <a16:creationId xmlns:a16="http://schemas.microsoft.com/office/drawing/2014/main" id="{80734E07-9485-48B7-98E7-11008BD2EAAF}"/>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78897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FARMERS 2050 is an animated farming game. Droughts occur, mortgage payments come due, and farm chores never stop. Students will discover what it really takes to feed the world.</a:t>
            </a:r>
          </a:p>
          <a:p>
            <a:r>
              <a:rPr lang="en-US" dirty="0"/>
              <a:t> </a:t>
            </a:r>
          </a:p>
          <a:p>
            <a:r>
              <a:rPr lang="en-US" dirty="0"/>
              <a:t>Players will have one farm, instead of three, to grow crops, raise animals, and craft goods to sell in your local community all the while managing the three pillars of sustainability: environment, economic and social. Sound familiar! </a:t>
            </a:r>
          </a:p>
          <a:p>
            <a:r>
              <a:rPr lang="en-US" dirty="0"/>
              <a:t> </a:t>
            </a:r>
          </a:p>
          <a:p>
            <a:r>
              <a:rPr lang="en-US" dirty="0"/>
              <a:t>Along the way, real farmers from across the world will show students what they are doing on their farms.</a:t>
            </a:r>
          </a:p>
          <a:p>
            <a:r>
              <a:rPr lang="en-US" dirty="0"/>
              <a:t> </a:t>
            </a:r>
          </a:p>
          <a:p>
            <a:r>
              <a:rPr lang="en-US" dirty="0"/>
              <a:t>Farmers is FREE to play and there are no advertisements or in-app purchases. </a:t>
            </a:r>
          </a:p>
          <a:p>
            <a:r>
              <a:rPr lang="en-US" dirty="0"/>
              <a:t>It is available on iOS and Android devices.</a:t>
            </a:r>
          </a:p>
          <a:p>
            <a:endParaRPr lang="en-US" dirty="0"/>
          </a:p>
          <a:p>
            <a:r>
              <a:rPr lang="en-US" dirty="0"/>
              <a:t>Learn more at </a:t>
            </a:r>
            <a:r>
              <a:rPr lang="en-US" dirty="0">
                <a:hlinkClick r:id="rId3"/>
              </a:rPr>
              <a:t>www.Farmers2050.com</a:t>
            </a:r>
            <a:r>
              <a:rPr lang="en-US" dirty="0"/>
              <a:t> </a:t>
            </a:r>
          </a:p>
          <a:p>
            <a:r>
              <a:rPr lang="en-US" dirty="0"/>
              <a:t>30 Second Preview: </a:t>
            </a:r>
            <a:r>
              <a:rPr lang="en-US" dirty="0">
                <a:hlinkClick r:id="rId4"/>
              </a:rPr>
              <a:t>https://youtu.be/dWxNwQKhbJg</a:t>
            </a:r>
            <a:endParaRPr lang="en-US" dirty="0"/>
          </a:p>
        </p:txBody>
      </p:sp>
      <p:sp>
        <p:nvSpPr>
          <p:cNvPr id="4" name="Slide Number Placeholder 3"/>
          <p:cNvSpPr>
            <a:spLocks noGrp="1"/>
          </p:cNvSpPr>
          <p:nvPr>
            <p:ph type="sldNum" sz="quarter" idx="10"/>
          </p:nvPr>
        </p:nvSpPr>
        <p:spPr/>
        <p:txBody>
          <a:bodyPr/>
          <a:lstStyle/>
          <a:p>
            <a:fld id="{F3F13B39-1E37-4A6E-86B3-7C3790595874}" type="slidenum">
              <a:rPr lang="en-US" smtClean="0"/>
              <a:pPr/>
              <a:t>9</a:t>
            </a:fld>
            <a:endParaRPr lang="en-US"/>
          </a:p>
        </p:txBody>
      </p:sp>
      <p:sp>
        <p:nvSpPr>
          <p:cNvPr id="7" name="Slide Image Placeholder 6">
            <a:extLst>
              <a:ext uri="{FF2B5EF4-FFF2-40B4-BE49-F238E27FC236}">
                <a16:creationId xmlns:a16="http://schemas.microsoft.com/office/drawing/2014/main" id="{1323177F-AEB8-46A1-A4F1-15348C734421}"/>
              </a:ext>
            </a:extLst>
          </p:cNvPr>
          <p:cNvSpPr>
            <a:spLocks noGrp="1" noRot="1" noChangeAspect="1"/>
          </p:cNvSpPr>
          <p:nvPr>
            <p:ph type="sldImg"/>
          </p:nvPr>
        </p:nvSpPr>
        <p:spPr>
          <a:xfrm>
            <a:off x="2546350" y="876300"/>
            <a:ext cx="4203700" cy="2365375"/>
          </a:xfrm>
        </p:spPr>
      </p:sp>
    </p:spTree>
    <p:extLst>
      <p:ext uri="{BB962C8B-B14F-4D97-AF65-F5344CB8AC3E}">
        <p14:creationId xmlns:p14="http://schemas.microsoft.com/office/powerpoint/2010/main" val="1483025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5.em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9.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2EC8E-10E0-69F4-9A74-D248571789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3" name="Content Placeholder 2"/>
          <p:cNvSpPr>
            <a:spLocks noGrp="1"/>
          </p:cNvSpPr>
          <p:nvPr>
            <p:ph idx="1"/>
          </p:nvPr>
        </p:nvSpPr>
        <p:spPr>
          <a:xfrm>
            <a:off x="381000" y="1426463"/>
            <a:ext cx="8458200" cy="2939559"/>
          </a:xfrm>
          <a:prstGeom prst="rect">
            <a:avLst/>
          </a:prstGeom>
        </p:spPr>
        <p:txBody>
          <a:bodyPr/>
          <a:lstStyle>
            <a:lvl1pPr>
              <a:defRPr sz="22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971"/>
            <a:ext cx="9144000" cy="959914"/>
          </a:xfrm>
          <a:prstGeom prst="rect">
            <a:avLst/>
          </a:prstGeom>
        </p:spPr>
      </p:pic>
      <p:sp>
        <p:nvSpPr>
          <p:cNvPr id="2" name="Title 1"/>
          <p:cNvSpPr>
            <a:spLocks noGrp="1"/>
          </p:cNvSpPr>
          <p:nvPr>
            <p:ph type="title" hasCustomPrompt="1"/>
          </p:nvPr>
        </p:nvSpPr>
        <p:spPr>
          <a:xfrm>
            <a:off x="381000" y="70463"/>
            <a:ext cx="8458200" cy="857250"/>
          </a:xfrm>
        </p:spPr>
        <p:txBody>
          <a:bodyPr/>
          <a:lstStyle>
            <a:lvl1pPr>
              <a:defRPr cap="none">
                <a:solidFill>
                  <a:schemeClr val="bg1"/>
                </a:solidFill>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6A267B37-A1AF-6744-68E2-57625001D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7" name="Picture 6">
            <a:extLst>
              <a:ext uri="{FF2B5EF4-FFF2-40B4-BE49-F238E27FC236}">
                <a16:creationId xmlns:a16="http://schemas.microsoft.com/office/drawing/2014/main" id="{C5283303-887B-DA77-F02C-27E81ACB13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970"/>
            <a:ext cx="9144000" cy="859221"/>
          </a:xfrm>
          <a:prstGeom prst="rect">
            <a:avLst/>
          </a:prstGeom>
        </p:spPr>
      </p:pic>
      <p:pic>
        <p:nvPicPr>
          <p:cNvPr id="9" name="Picture 8">
            <a:extLst>
              <a:ext uri="{FF2B5EF4-FFF2-40B4-BE49-F238E27FC236}">
                <a16:creationId xmlns:a16="http://schemas.microsoft.com/office/drawing/2014/main" id="{91EB71F4-013B-5D69-B8D8-15F6B10B96F7}"/>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pic>
        <p:nvPicPr>
          <p:cNvPr id="5" name="Picture 4">
            <a:extLst>
              <a:ext uri="{FF2B5EF4-FFF2-40B4-BE49-F238E27FC236}">
                <a16:creationId xmlns:a16="http://schemas.microsoft.com/office/drawing/2014/main" id="{7064D685-FC13-E60D-3EDC-5A405E1D6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971"/>
            <a:ext cx="9144000" cy="859221"/>
          </a:xfrm>
          <a:prstGeom prst="rect">
            <a:avLst/>
          </a:prstGeom>
        </p:spPr>
      </p:pic>
    </p:spTree>
    <p:extLst>
      <p:ext uri="{BB962C8B-B14F-4D97-AF65-F5344CB8AC3E}">
        <p14:creationId xmlns:p14="http://schemas.microsoft.com/office/powerpoint/2010/main" val="251390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6" name="Picture 5">
            <a:extLst>
              <a:ext uri="{FF2B5EF4-FFF2-40B4-BE49-F238E27FC236}">
                <a16:creationId xmlns:a16="http://schemas.microsoft.com/office/drawing/2014/main" id="{57B4F118-C64B-B050-43A6-38067D2278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7152" y="2789643"/>
            <a:ext cx="2121558" cy="1604540"/>
          </a:xfrm>
          <a:prstGeom prst="rect">
            <a:avLst/>
          </a:prstGeom>
        </p:spPr>
      </p:pic>
      <p:pic>
        <p:nvPicPr>
          <p:cNvPr id="3" name="Picture 2">
            <a:extLst>
              <a:ext uri="{FF2B5EF4-FFF2-40B4-BE49-F238E27FC236}">
                <a16:creationId xmlns:a16="http://schemas.microsoft.com/office/drawing/2014/main" id="{B18B4B26-A28B-BCBA-7C5C-FE60607B4D95}"/>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379317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2963427"/>
            <a:ext cx="3069771" cy="1424761"/>
          </a:xfrm>
          <a:prstGeom prst="rect">
            <a:avLst/>
          </a:prstGeom>
        </p:spPr>
      </p:pic>
      <p:pic>
        <p:nvPicPr>
          <p:cNvPr id="4" name="Picture 3">
            <a:extLst>
              <a:ext uri="{FF2B5EF4-FFF2-40B4-BE49-F238E27FC236}">
                <a16:creationId xmlns:a16="http://schemas.microsoft.com/office/drawing/2014/main" id="{C4554BE7-564F-B484-E977-A67927D196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 y="209437"/>
            <a:ext cx="7772398" cy="799078"/>
          </a:xfrm>
          <a:prstGeom prst="rect">
            <a:avLst/>
          </a:prstGeom>
        </p:spPr>
      </p:pic>
      <p:sp>
        <p:nvSpPr>
          <p:cNvPr id="7" name="Title 1">
            <a:extLst>
              <a:ext uri="{FF2B5EF4-FFF2-40B4-BE49-F238E27FC236}">
                <a16:creationId xmlns:a16="http://schemas.microsoft.com/office/drawing/2014/main" id="{A26B311C-E955-EA1D-29C0-32B3A26CE804}"/>
              </a:ext>
            </a:extLst>
          </p:cNvPr>
          <p:cNvSpPr>
            <a:spLocks noGrp="1"/>
          </p:cNvSpPr>
          <p:nvPr>
            <p:ph type="title" hasCustomPrompt="1"/>
          </p:nvPr>
        </p:nvSpPr>
        <p:spPr>
          <a:xfrm>
            <a:off x="381000" y="172861"/>
            <a:ext cx="8458200" cy="857250"/>
          </a:xfrm>
        </p:spPr>
        <p:txBody>
          <a:bodyPr/>
          <a:lstStyle>
            <a:lvl1pPr>
              <a:defRPr cap="none">
                <a:solidFill>
                  <a:schemeClr val="bg1"/>
                </a:solidFill>
              </a:defRPr>
            </a:lvl1pPr>
          </a:lstStyle>
          <a:p>
            <a:r>
              <a:rPr lang="en-US" dirty="0"/>
              <a:t>Click to edit master title style</a:t>
            </a:r>
          </a:p>
        </p:txBody>
      </p:sp>
      <p:pic>
        <p:nvPicPr>
          <p:cNvPr id="2" name="Picture 1">
            <a:extLst>
              <a:ext uri="{FF2B5EF4-FFF2-40B4-BE49-F238E27FC236}">
                <a16:creationId xmlns:a16="http://schemas.microsoft.com/office/drawing/2014/main" id="{48A57699-8D3B-32EF-2C5B-47397BE8B6B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168898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2963427"/>
            <a:ext cx="3069771" cy="1424761"/>
          </a:xfrm>
          <a:prstGeom prst="rect">
            <a:avLst/>
          </a:prstGeom>
        </p:spPr>
      </p:pic>
      <p:sp>
        <p:nvSpPr>
          <p:cNvPr id="2" name="Title 1">
            <a:extLst>
              <a:ext uri="{FF2B5EF4-FFF2-40B4-BE49-F238E27FC236}">
                <a16:creationId xmlns:a16="http://schemas.microsoft.com/office/drawing/2014/main" id="{C624668E-3FFC-48E0-57B7-3B4A697B795E}"/>
              </a:ext>
            </a:extLst>
          </p:cNvPr>
          <p:cNvSpPr>
            <a:spLocks noGrp="1"/>
          </p:cNvSpPr>
          <p:nvPr>
            <p:ph type="title" hasCustomPrompt="1"/>
          </p:nvPr>
        </p:nvSpPr>
        <p:spPr>
          <a:xfrm>
            <a:off x="381000" y="205979"/>
            <a:ext cx="8305800" cy="857250"/>
          </a:xfrm>
        </p:spPr>
        <p:txBody>
          <a:bodyPr/>
          <a:lstStyle>
            <a:lvl1pPr>
              <a:defRPr cap="none"/>
            </a:lvl1pPr>
          </a:lstStyle>
          <a:p>
            <a:r>
              <a:rPr lang="en-US" dirty="0"/>
              <a:t>Click to edit master title style</a:t>
            </a:r>
          </a:p>
        </p:txBody>
      </p:sp>
      <p:sp>
        <p:nvSpPr>
          <p:cNvPr id="4" name="Text Placeholder 7">
            <a:extLst>
              <a:ext uri="{FF2B5EF4-FFF2-40B4-BE49-F238E27FC236}">
                <a16:creationId xmlns:a16="http://schemas.microsoft.com/office/drawing/2014/main" id="{EE7C6EBC-4F55-5C36-BADE-74286EE45E50}"/>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2C71B5C-C393-B00D-9094-5D939A7CCC64}"/>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59231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06881" y="174081"/>
            <a:ext cx="939061" cy="1571491"/>
          </a:xfrm>
          <a:prstGeom prst="rect">
            <a:avLst/>
          </a:prstGeom>
        </p:spPr>
      </p:pic>
      <p:sp>
        <p:nvSpPr>
          <p:cNvPr id="4" name="Title 1">
            <a:extLst>
              <a:ext uri="{FF2B5EF4-FFF2-40B4-BE49-F238E27FC236}">
                <a16:creationId xmlns:a16="http://schemas.microsoft.com/office/drawing/2014/main" id="{B4FC0D98-243E-F8DC-4C9B-ED4666134036}"/>
              </a:ext>
            </a:extLst>
          </p:cNvPr>
          <p:cNvSpPr>
            <a:spLocks noGrp="1"/>
          </p:cNvSpPr>
          <p:nvPr>
            <p:ph type="title" hasCustomPrompt="1"/>
          </p:nvPr>
        </p:nvSpPr>
        <p:spPr>
          <a:xfrm>
            <a:off x="381000" y="205979"/>
            <a:ext cx="8305800" cy="857250"/>
          </a:xfrm>
        </p:spPr>
        <p:txBody>
          <a:bodyPr/>
          <a:lstStyle>
            <a:lvl1pPr>
              <a:defRPr cap="none">
                <a:solidFill>
                  <a:schemeClr val="accent4"/>
                </a:solidFill>
              </a:defRPr>
            </a:lvl1pPr>
          </a:lstStyle>
          <a:p>
            <a:r>
              <a:rPr lang="en-US" dirty="0"/>
              <a:t>Click to edit master title style</a:t>
            </a:r>
          </a:p>
        </p:txBody>
      </p:sp>
      <p:sp>
        <p:nvSpPr>
          <p:cNvPr id="2" name="Text Placeholder 7">
            <a:extLst>
              <a:ext uri="{FF2B5EF4-FFF2-40B4-BE49-F238E27FC236}">
                <a16:creationId xmlns:a16="http://schemas.microsoft.com/office/drawing/2014/main" id="{3AC1CA47-BD8D-6C8E-6CE6-EF7226FE74D8}"/>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DDF76ECC-2FDA-4E51-74A3-D90188DE1FC2}"/>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51932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55131" y="79288"/>
            <a:ext cx="1826029" cy="1656165"/>
          </a:xfrm>
          <a:prstGeom prst="rect">
            <a:avLst/>
          </a:prstGeom>
        </p:spPr>
      </p:pic>
      <p:sp>
        <p:nvSpPr>
          <p:cNvPr id="2" name="Title 1">
            <a:extLst>
              <a:ext uri="{FF2B5EF4-FFF2-40B4-BE49-F238E27FC236}">
                <a16:creationId xmlns:a16="http://schemas.microsoft.com/office/drawing/2014/main" id="{D8A0AC96-AC12-1D79-F1FA-13F9EA1B9AAA}"/>
              </a:ext>
            </a:extLst>
          </p:cNvPr>
          <p:cNvSpPr>
            <a:spLocks noGrp="1"/>
          </p:cNvSpPr>
          <p:nvPr>
            <p:ph type="title" hasCustomPrompt="1"/>
          </p:nvPr>
        </p:nvSpPr>
        <p:spPr>
          <a:xfrm>
            <a:off x="381000" y="205979"/>
            <a:ext cx="8305800" cy="857250"/>
          </a:xfrm>
        </p:spPr>
        <p:txBody>
          <a:bodyPr/>
          <a:lstStyle>
            <a:lvl1pPr>
              <a:defRPr cap="none">
                <a:solidFill>
                  <a:schemeClr val="accent1"/>
                </a:solidFill>
              </a:defRPr>
            </a:lvl1pPr>
          </a:lstStyle>
          <a:p>
            <a:r>
              <a:rPr lang="en-US" dirty="0"/>
              <a:t>Click to edit master title style</a:t>
            </a:r>
          </a:p>
        </p:txBody>
      </p:sp>
      <p:sp>
        <p:nvSpPr>
          <p:cNvPr id="4" name="Text Placeholder 7">
            <a:extLst>
              <a:ext uri="{FF2B5EF4-FFF2-40B4-BE49-F238E27FC236}">
                <a16:creationId xmlns:a16="http://schemas.microsoft.com/office/drawing/2014/main" id="{EBA85AE8-8C7C-0175-F2F9-40388D814A78}"/>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9621B004-E290-78BC-C161-EB66BBA005D4}"/>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59260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2630" y="3356570"/>
            <a:ext cx="2185666" cy="1055149"/>
          </a:xfrm>
          <a:prstGeom prst="rect">
            <a:avLst/>
          </a:prstGeom>
        </p:spPr>
      </p:pic>
      <p:sp>
        <p:nvSpPr>
          <p:cNvPr id="2" name="Title 1">
            <a:extLst>
              <a:ext uri="{FF2B5EF4-FFF2-40B4-BE49-F238E27FC236}">
                <a16:creationId xmlns:a16="http://schemas.microsoft.com/office/drawing/2014/main" id="{FB263FF8-B2BC-D584-F4B6-19E544BDD847}"/>
              </a:ext>
            </a:extLst>
          </p:cNvPr>
          <p:cNvSpPr>
            <a:spLocks noGrp="1"/>
          </p:cNvSpPr>
          <p:nvPr>
            <p:ph type="title" hasCustomPrompt="1"/>
          </p:nvPr>
        </p:nvSpPr>
        <p:spPr>
          <a:xfrm>
            <a:off x="381000" y="205979"/>
            <a:ext cx="8305800" cy="857250"/>
          </a:xfrm>
        </p:spPr>
        <p:txBody>
          <a:bodyPr/>
          <a:lstStyle>
            <a:lvl1pPr>
              <a:defRPr cap="none">
                <a:solidFill>
                  <a:schemeClr val="tx2"/>
                </a:solidFill>
              </a:defRPr>
            </a:lvl1pPr>
          </a:lstStyle>
          <a:p>
            <a:r>
              <a:rPr lang="en-US" dirty="0"/>
              <a:t>Click to edit master title style</a:t>
            </a:r>
          </a:p>
        </p:txBody>
      </p:sp>
      <p:sp>
        <p:nvSpPr>
          <p:cNvPr id="4" name="Text Placeholder 7">
            <a:extLst>
              <a:ext uri="{FF2B5EF4-FFF2-40B4-BE49-F238E27FC236}">
                <a16:creationId xmlns:a16="http://schemas.microsoft.com/office/drawing/2014/main" id="{39EA72D1-51EC-CDE0-44AC-89A6C3142CA4}"/>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74834C0-BAD7-7117-6C10-340D48EF739F}"/>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364910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0401" y="3356570"/>
            <a:ext cx="1850124" cy="1055149"/>
          </a:xfrm>
          <a:prstGeom prst="rect">
            <a:avLst/>
          </a:prstGeom>
        </p:spPr>
      </p:pic>
      <p:sp>
        <p:nvSpPr>
          <p:cNvPr id="2" name="Title 1">
            <a:extLst>
              <a:ext uri="{FF2B5EF4-FFF2-40B4-BE49-F238E27FC236}">
                <a16:creationId xmlns:a16="http://schemas.microsoft.com/office/drawing/2014/main" id="{934DD7BA-D4C6-5ADC-9C77-B7DB4F62A1C9}"/>
              </a:ext>
            </a:extLst>
          </p:cNvPr>
          <p:cNvSpPr>
            <a:spLocks noGrp="1"/>
          </p:cNvSpPr>
          <p:nvPr>
            <p:ph type="title" hasCustomPrompt="1"/>
          </p:nvPr>
        </p:nvSpPr>
        <p:spPr>
          <a:xfrm>
            <a:off x="381000" y="205979"/>
            <a:ext cx="8229600" cy="857250"/>
          </a:xfrm>
        </p:spPr>
        <p:txBody>
          <a:bodyPr/>
          <a:lstStyle>
            <a:lvl1pPr>
              <a:defRPr cap="none">
                <a:solidFill>
                  <a:schemeClr val="accent2"/>
                </a:solidFill>
              </a:defRPr>
            </a:lvl1pPr>
          </a:lstStyle>
          <a:p>
            <a:r>
              <a:rPr lang="en-US" dirty="0"/>
              <a:t>Click to edit master title style</a:t>
            </a:r>
          </a:p>
        </p:txBody>
      </p:sp>
      <p:sp>
        <p:nvSpPr>
          <p:cNvPr id="4" name="Text Placeholder 7">
            <a:extLst>
              <a:ext uri="{FF2B5EF4-FFF2-40B4-BE49-F238E27FC236}">
                <a16:creationId xmlns:a16="http://schemas.microsoft.com/office/drawing/2014/main" id="{80CF2B9F-E22A-8DE9-7297-FD2F101D8DD2}"/>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E3EDA21-1451-B6C7-729E-FB722A284EA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168442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95634" y="151587"/>
            <a:ext cx="1902062" cy="2090386"/>
          </a:xfrm>
          <a:prstGeom prst="rect">
            <a:avLst/>
          </a:prstGeom>
        </p:spPr>
      </p:pic>
      <p:sp>
        <p:nvSpPr>
          <p:cNvPr id="2" name="Title 1">
            <a:extLst>
              <a:ext uri="{FF2B5EF4-FFF2-40B4-BE49-F238E27FC236}">
                <a16:creationId xmlns:a16="http://schemas.microsoft.com/office/drawing/2014/main" id="{17D1837C-3F62-DA68-BE65-09B1174AFE03}"/>
              </a:ext>
            </a:extLst>
          </p:cNvPr>
          <p:cNvSpPr>
            <a:spLocks noGrp="1"/>
          </p:cNvSpPr>
          <p:nvPr>
            <p:ph type="title" hasCustomPrompt="1"/>
          </p:nvPr>
        </p:nvSpPr>
        <p:spPr>
          <a:xfrm>
            <a:off x="381000" y="205979"/>
            <a:ext cx="8229600" cy="857250"/>
          </a:xfrm>
        </p:spPr>
        <p:txBody>
          <a:bodyPr/>
          <a:lstStyle>
            <a:lvl1pPr>
              <a:defRPr cap="none">
                <a:solidFill>
                  <a:schemeClr val="tx2"/>
                </a:solidFill>
              </a:defRPr>
            </a:lvl1pPr>
          </a:lstStyle>
          <a:p>
            <a:r>
              <a:rPr lang="en-US" dirty="0"/>
              <a:t>Click to edit master title style</a:t>
            </a:r>
          </a:p>
        </p:txBody>
      </p:sp>
      <p:sp>
        <p:nvSpPr>
          <p:cNvPr id="4" name="Text Placeholder 7">
            <a:extLst>
              <a:ext uri="{FF2B5EF4-FFF2-40B4-BE49-F238E27FC236}">
                <a16:creationId xmlns:a16="http://schemas.microsoft.com/office/drawing/2014/main" id="{D2F0F903-D53F-1EF5-B8A0-0F379EA749FD}"/>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D8240B7-C376-667F-AF63-7A8B1109002A}"/>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321958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95634" y="151587"/>
            <a:ext cx="1902062" cy="2090386"/>
          </a:xfrm>
          <a:prstGeom prst="rect">
            <a:avLst/>
          </a:prstGeom>
        </p:spPr>
      </p:pic>
      <p:pic>
        <p:nvPicPr>
          <p:cNvPr id="4" name="Picture 3">
            <a:extLst>
              <a:ext uri="{FF2B5EF4-FFF2-40B4-BE49-F238E27FC236}">
                <a16:creationId xmlns:a16="http://schemas.microsoft.com/office/drawing/2014/main" id="{2F753F4B-6198-2C0D-0AAA-03CBFE069855}"/>
              </a:ext>
            </a:extLst>
          </p:cNvPr>
          <p:cNvPicPr>
            <a:picLocks noChangeAspect="1"/>
          </p:cNvPicPr>
          <p:nvPr/>
        </p:nvPicPr>
        <p:blipFill rotWithShape="1">
          <a:blip r:embed="rId5">
            <a:extLst>
              <a:ext uri="{28A0092B-C50C-407E-A947-70E740481C1C}">
                <a14:useLocalDpi xmlns:a14="http://schemas.microsoft.com/office/drawing/2010/main" val="0"/>
              </a:ext>
            </a:extLst>
          </a:blip>
          <a:srcRect l="15657"/>
          <a:stretch/>
        </p:blipFill>
        <p:spPr>
          <a:xfrm>
            <a:off x="0" y="209437"/>
            <a:ext cx="6555498" cy="799078"/>
          </a:xfrm>
          <a:prstGeom prst="rect">
            <a:avLst/>
          </a:prstGeom>
        </p:spPr>
      </p:pic>
      <p:sp>
        <p:nvSpPr>
          <p:cNvPr id="5" name="Title 1">
            <a:extLst>
              <a:ext uri="{FF2B5EF4-FFF2-40B4-BE49-F238E27FC236}">
                <a16:creationId xmlns:a16="http://schemas.microsoft.com/office/drawing/2014/main" id="{7B314486-674C-F7D2-EA1F-4541AC2431A7}"/>
              </a:ext>
            </a:extLst>
          </p:cNvPr>
          <p:cNvSpPr>
            <a:spLocks noGrp="1"/>
          </p:cNvSpPr>
          <p:nvPr>
            <p:ph type="title" hasCustomPrompt="1"/>
          </p:nvPr>
        </p:nvSpPr>
        <p:spPr>
          <a:xfrm>
            <a:off x="381000" y="172861"/>
            <a:ext cx="8458200" cy="857250"/>
          </a:xfrm>
        </p:spPr>
        <p:txBody>
          <a:bodyPr/>
          <a:lstStyle>
            <a:lvl1pPr>
              <a:defRPr cap="none">
                <a:solidFill>
                  <a:schemeClr val="bg1"/>
                </a:solidFill>
              </a:defRPr>
            </a:lvl1pPr>
          </a:lstStyle>
          <a:p>
            <a:r>
              <a:rPr lang="en-US" dirty="0"/>
              <a:t>Click to edit master title style</a:t>
            </a:r>
          </a:p>
        </p:txBody>
      </p:sp>
      <p:sp>
        <p:nvSpPr>
          <p:cNvPr id="6" name="Text Placeholder 7">
            <a:extLst>
              <a:ext uri="{FF2B5EF4-FFF2-40B4-BE49-F238E27FC236}">
                <a16:creationId xmlns:a16="http://schemas.microsoft.com/office/drawing/2014/main" id="{0CC246D4-E3A5-F279-1E55-5609EB8FB045}"/>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F9C5161B-90DD-F369-B990-CDB34AF07D6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69035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E372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val="0"/>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CC071472-9CA4-1D28-BCE9-24FED0886D9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12898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20716-C980-5633-80BA-2C8A5D1789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b="2068"/>
          <a:stretch/>
        </p:blipFill>
        <p:spPr>
          <a:xfrm>
            <a:off x="0" y="857250"/>
            <a:ext cx="9144000" cy="3660962"/>
          </a:xfrm>
          <a:prstGeom prst="rect">
            <a:avLst/>
          </a:prstGeom>
        </p:spPr>
      </p:pic>
      <p:sp>
        <p:nvSpPr>
          <p:cNvPr id="3" name="Content Placeholder 2"/>
          <p:cNvSpPr>
            <a:spLocks noGrp="1"/>
          </p:cNvSpPr>
          <p:nvPr>
            <p:ph idx="1"/>
          </p:nvPr>
        </p:nvSpPr>
        <p:spPr>
          <a:xfrm>
            <a:off x="381000" y="1206994"/>
            <a:ext cx="4876800" cy="29423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1"/>
            <a:ext cx="9144000" cy="859221"/>
          </a:xfrm>
          <a:prstGeom prst="rect">
            <a:avLst/>
          </a:prstGeom>
        </p:spPr>
      </p:pic>
      <p:pic>
        <p:nvPicPr>
          <p:cNvPr id="10" name="Content Placeholder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75608" y="1620783"/>
            <a:ext cx="5268393" cy="2187684"/>
          </a:xfrm>
          <a:prstGeom prst="rect">
            <a:avLst/>
          </a:prstGeom>
        </p:spPr>
      </p:pic>
      <p:pic>
        <p:nvPicPr>
          <p:cNvPr id="7" name="Picture 6">
            <a:extLst>
              <a:ext uri="{FF2B5EF4-FFF2-40B4-BE49-F238E27FC236}">
                <a16:creationId xmlns:a16="http://schemas.microsoft.com/office/drawing/2014/main" id="{72C87E1C-489E-AF3B-926D-B9234C2B61C9}"/>
              </a:ext>
            </a:extLst>
          </p:cNvPr>
          <p:cNvPicPr>
            <a:picLocks noChangeAspect="1"/>
          </p:cNvPicPr>
          <p:nvPr/>
        </p:nvPicPr>
        <p:blipFill>
          <a:blip r:embed="rId6"/>
          <a:stretch>
            <a:fillRect/>
          </a:stretch>
        </p:blipFill>
        <p:spPr>
          <a:xfrm>
            <a:off x="7808825" y="3875939"/>
            <a:ext cx="1335175" cy="1335175"/>
          </a:xfrm>
          <a:prstGeom prst="rect">
            <a:avLst/>
          </a:prstGeom>
        </p:spPr>
      </p:pic>
      <p:pic>
        <p:nvPicPr>
          <p:cNvPr id="4" name="Picture 3">
            <a:extLst>
              <a:ext uri="{FF2B5EF4-FFF2-40B4-BE49-F238E27FC236}">
                <a16:creationId xmlns:a16="http://schemas.microsoft.com/office/drawing/2014/main" id="{B64B1AB0-3DED-4190-10B4-07A7FB26CE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1"/>
            <a:ext cx="9144000" cy="959914"/>
          </a:xfrm>
          <a:prstGeom prst="rect">
            <a:avLst/>
          </a:prstGeom>
        </p:spPr>
      </p:pic>
      <p:sp>
        <p:nvSpPr>
          <p:cNvPr id="5" name="Title 1">
            <a:extLst>
              <a:ext uri="{FF2B5EF4-FFF2-40B4-BE49-F238E27FC236}">
                <a16:creationId xmlns:a16="http://schemas.microsoft.com/office/drawing/2014/main" id="{8FE9488D-801E-8016-C272-EE762F77ECF3}"/>
              </a:ext>
            </a:extLst>
          </p:cNvPr>
          <p:cNvSpPr>
            <a:spLocks noGrp="1"/>
          </p:cNvSpPr>
          <p:nvPr>
            <p:ph type="title" hasCustomPrompt="1"/>
          </p:nvPr>
        </p:nvSpPr>
        <p:spPr>
          <a:xfrm>
            <a:off x="381000" y="70463"/>
            <a:ext cx="8458200" cy="857250"/>
          </a:xfrm>
        </p:spPr>
        <p:txBody>
          <a:bodyPr/>
          <a:lstStyle>
            <a:lvl1pPr>
              <a:defRPr cap="none">
                <a:solidFill>
                  <a:schemeClr val="bg1"/>
                </a:solidFill>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56ACB82E-F258-2D36-921D-6FDB2D0CEE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6B7DE704-2213-8CE6-A953-61BC64F52E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57250"/>
            <a:ext cx="9144000" cy="3714750"/>
          </a:xfrm>
          <a:prstGeom prst="rect">
            <a:avLst/>
          </a:prstGeom>
        </p:spPr>
      </p:pic>
      <p:pic>
        <p:nvPicPr>
          <p:cNvPr id="11" name="Picture 10">
            <a:extLst>
              <a:ext uri="{FF2B5EF4-FFF2-40B4-BE49-F238E27FC236}">
                <a16:creationId xmlns:a16="http://schemas.microsoft.com/office/drawing/2014/main" id="{A83214C5-E8C5-4227-5338-9F3C432981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0"/>
            <a:ext cx="9144000" cy="859221"/>
          </a:xfrm>
          <a:prstGeom prst="rect">
            <a:avLst/>
          </a:prstGeom>
        </p:spPr>
      </p:pic>
      <p:pic>
        <p:nvPicPr>
          <p:cNvPr id="13" name="Content Placeholder 6">
            <a:extLst>
              <a:ext uri="{FF2B5EF4-FFF2-40B4-BE49-F238E27FC236}">
                <a16:creationId xmlns:a16="http://schemas.microsoft.com/office/drawing/2014/main" id="{CC1578DC-AFE2-526E-A359-38501EEA26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75610" y="1620783"/>
            <a:ext cx="5268393" cy="2187684"/>
          </a:xfrm>
          <a:prstGeom prst="rect">
            <a:avLst/>
          </a:prstGeom>
        </p:spPr>
      </p:pic>
      <p:pic>
        <p:nvPicPr>
          <p:cNvPr id="14" name="Picture 13">
            <a:extLst>
              <a:ext uri="{FF2B5EF4-FFF2-40B4-BE49-F238E27FC236}">
                <a16:creationId xmlns:a16="http://schemas.microsoft.com/office/drawing/2014/main" id="{823AA43E-E01A-307D-AB5E-DD2F019E71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1"/>
            <a:ext cx="9144000" cy="694373"/>
          </a:xfrm>
          <a:prstGeom prst="rect">
            <a:avLst/>
          </a:prstGeom>
        </p:spPr>
      </p:pic>
      <p:pic>
        <p:nvPicPr>
          <p:cNvPr id="17" name="Picture 16" descr="A white numbers on a black background&#10;&#10;Description automatically generated with medium confidence">
            <a:extLst>
              <a:ext uri="{FF2B5EF4-FFF2-40B4-BE49-F238E27FC236}">
                <a16:creationId xmlns:a16="http://schemas.microsoft.com/office/drawing/2014/main" id="{93B4C827-8B61-7A31-6764-EF26FB224F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918" y="4758298"/>
            <a:ext cx="1881378" cy="235728"/>
          </a:xfrm>
          <a:prstGeom prst="rect">
            <a:avLst/>
          </a:prstGeom>
        </p:spPr>
      </p:pic>
      <p:pic>
        <p:nvPicPr>
          <p:cNvPr id="16" name="Picture 15">
            <a:extLst>
              <a:ext uri="{FF2B5EF4-FFF2-40B4-BE49-F238E27FC236}">
                <a16:creationId xmlns:a16="http://schemas.microsoft.com/office/drawing/2014/main" id="{41491E60-C07E-0254-FEE0-B368E58A1058}"/>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808825" y="3874048"/>
            <a:ext cx="1335175" cy="1335175"/>
          </a:xfrm>
          <a:prstGeom prst="rect">
            <a:avLst/>
          </a:prstGeom>
        </p:spPr>
      </p:pic>
      <p:pic>
        <p:nvPicPr>
          <p:cNvPr id="15" name="Picture 14">
            <a:extLst>
              <a:ext uri="{FF2B5EF4-FFF2-40B4-BE49-F238E27FC236}">
                <a16:creationId xmlns:a16="http://schemas.microsoft.com/office/drawing/2014/main" id="{6F8BF8E8-9E65-B90E-68CB-EC0E6DDAB3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57250"/>
            <a:ext cx="9144000" cy="3714750"/>
          </a:xfrm>
          <a:prstGeom prst="rect">
            <a:avLst/>
          </a:prstGeom>
        </p:spPr>
      </p:pic>
      <p:pic>
        <p:nvPicPr>
          <p:cNvPr id="18" name="Picture 17">
            <a:extLst>
              <a:ext uri="{FF2B5EF4-FFF2-40B4-BE49-F238E27FC236}">
                <a16:creationId xmlns:a16="http://schemas.microsoft.com/office/drawing/2014/main" id="{19EC5E3E-0D78-A120-2394-BE1431F185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971"/>
            <a:ext cx="9144000" cy="859221"/>
          </a:xfrm>
          <a:prstGeom prst="rect">
            <a:avLst/>
          </a:prstGeom>
        </p:spPr>
      </p:pic>
      <p:pic>
        <p:nvPicPr>
          <p:cNvPr id="19" name="Content Placeholder 6">
            <a:extLst>
              <a:ext uri="{FF2B5EF4-FFF2-40B4-BE49-F238E27FC236}">
                <a16:creationId xmlns:a16="http://schemas.microsoft.com/office/drawing/2014/main" id="{4900E68B-24B2-D702-6648-FD854CC6644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75609" y="1620783"/>
            <a:ext cx="5268393" cy="2187684"/>
          </a:xfrm>
          <a:prstGeom prst="rect">
            <a:avLst/>
          </a:prstGeom>
        </p:spPr>
      </p:pic>
      <p:pic>
        <p:nvPicPr>
          <p:cNvPr id="20" name="Picture 19">
            <a:extLst>
              <a:ext uri="{FF2B5EF4-FFF2-40B4-BE49-F238E27FC236}">
                <a16:creationId xmlns:a16="http://schemas.microsoft.com/office/drawing/2014/main" id="{1F168EF0-C32B-44B6-A6B8-EAF7D27905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14850"/>
            <a:ext cx="9144000" cy="694373"/>
          </a:xfrm>
          <a:prstGeom prst="rect">
            <a:avLst/>
          </a:prstGeom>
        </p:spPr>
      </p:pic>
      <p:pic>
        <p:nvPicPr>
          <p:cNvPr id="21" name="Picture 20">
            <a:extLst>
              <a:ext uri="{FF2B5EF4-FFF2-40B4-BE49-F238E27FC236}">
                <a16:creationId xmlns:a16="http://schemas.microsoft.com/office/drawing/2014/main" id="{8303B3F3-F1CE-E1CA-4914-FF6549A2171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96202" y="4033089"/>
            <a:ext cx="1634331" cy="960638"/>
          </a:xfrm>
          <a:prstGeom prst="rect">
            <a:avLst/>
          </a:prstGeom>
        </p:spPr>
      </p:pic>
    </p:spTree>
    <p:extLst>
      <p:ext uri="{BB962C8B-B14F-4D97-AF65-F5344CB8AC3E}">
        <p14:creationId xmlns:p14="http://schemas.microsoft.com/office/powerpoint/2010/main" val="2461855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rotWithShape="1">
          <a:blip r:embed="rId2">
            <a:extLst>
              <a:ext uri="{28A0092B-C50C-407E-A947-70E740481C1C}">
                <a14:useLocalDpi xmlns:a14="http://schemas.microsoft.com/office/drawing/2010/main" val="0"/>
              </a:ext>
            </a:extLst>
          </a:blip>
          <a:srcRect l="50353"/>
          <a:stretch/>
        </p:blipFill>
        <p:spPr>
          <a:xfrm>
            <a:off x="0" y="209437"/>
            <a:ext cx="3858767"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picture containing moon, astronomical object, orange, astronomy&#10;&#10;Description automatically generated">
            <a:extLst>
              <a:ext uri="{FF2B5EF4-FFF2-40B4-BE49-F238E27FC236}">
                <a16:creationId xmlns:a16="http://schemas.microsoft.com/office/drawing/2014/main" id="{3BA5E76E-EADE-EAEE-5211-D3829462A5C9}"/>
              </a:ext>
            </a:extLst>
          </p:cNvPr>
          <p:cNvPicPr>
            <a:picLocks noChangeAspect="1"/>
          </p:cNvPicPr>
          <p:nvPr/>
        </p:nvPicPr>
        <p:blipFill rotWithShape="1">
          <a:blip r:embed="rId3">
            <a:extLst>
              <a:ext uri="{28A0092B-C50C-407E-A947-70E740481C1C}">
                <a14:useLocalDpi xmlns:a14="http://schemas.microsoft.com/office/drawing/2010/main" val="0"/>
              </a:ext>
            </a:extLst>
          </a:blip>
          <a:srcRect l="3225" t="53192" r="41190" b="6451"/>
          <a:stretch/>
        </p:blipFill>
        <p:spPr>
          <a:xfrm>
            <a:off x="0" y="3460301"/>
            <a:ext cx="4121398" cy="1683199"/>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CDB52447-F89D-7C56-023D-C9CA415B1AE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273843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val="0"/>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3775BA38-794A-95AA-96AB-AB9334F3CA3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17290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val="0"/>
              </a:ext>
            </a:extLst>
          </a:blip>
          <a:srcRect t="57041" b="2907"/>
          <a:stretch/>
        </p:blipFill>
        <p:spPr>
          <a:xfrm flipH="1">
            <a:off x="0" y="4053253"/>
            <a:ext cx="4839286" cy="1090247"/>
          </a:xfrm>
          <a:prstGeom prst="rect">
            <a:avLst/>
          </a:prstGeom>
        </p:spPr>
      </p:pic>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sp>
        <p:nvSpPr>
          <p:cNvPr id="2" name="Title 1">
            <a:extLst>
              <a:ext uri="{FF2B5EF4-FFF2-40B4-BE49-F238E27FC236}">
                <a16:creationId xmlns:a16="http://schemas.microsoft.com/office/drawing/2014/main" id="{39A528FF-DCC7-D3DA-D28F-8CA46B49A766}"/>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7">
            <a:extLst>
              <a:ext uri="{FF2B5EF4-FFF2-40B4-BE49-F238E27FC236}">
                <a16:creationId xmlns:a16="http://schemas.microsoft.com/office/drawing/2014/main" id="{DE4325FD-4F59-C51E-91CD-6A1AAF780B77}"/>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CB189CB-E679-6096-11DC-BCB47A5E76F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1780483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2" name="Picture 11" descr="A picture containing moon, astronomical object, orange, astronomy&#10;&#10;Description automatically generated">
            <a:extLst>
              <a:ext uri="{FF2B5EF4-FFF2-40B4-BE49-F238E27FC236}">
                <a16:creationId xmlns:a16="http://schemas.microsoft.com/office/drawing/2014/main" id="{EC58E5A6-B45D-C2AC-06BB-EE8FAE77B94C}"/>
              </a:ext>
            </a:extLst>
          </p:cNvPr>
          <p:cNvPicPr>
            <a:picLocks noChangeAspect="1"/>
          </p:cNvPicPr>
          <p:nvPr/>
        </p:nvPicPr>
        <p:blipFill rotWithShape="1">
          <a:blip r:embed="rId2">
            <a:extLst>
              <a:ext uri="{28A0092B-C50C-407E-A947-70E740481C1C}">
                <a14:useLocalDpi xmlns:a14="http://schemas.microsoft.com/office/drawing/2010/main" val="0"/>
              </a:ext>
            </a:extLst>
          </a:blip>
          <a:srcRect l="3225" t="53192" r="41190" b="6451"/>
          <a:stretch/>
        </p:blipFill>
        <p:spPr>
          <a:xfrm>
            <a:off x="0" y="3460301"/>
            <a:ext cx="4121398" cy="1683199"/>
          </a:xfrm>
          <a:prstGeom prst="rect">
            <a:avLst/>
          </a:prstGeom>
        </p:spPr>
      </p:pic>
      <p:sp>
        <p:nvSpPr>
          <p:cNvPr id="2" name="Title 1">
            <a:extLst>
              <a:ext uri="{FF2B5EF4-FFF2-40B4-BE49-F238E27FC236}">
                <a16:creationId xmlns:a16="http://schemas.microsoft.com/office/drawing/2014/main" id="{E4151124-2CA7-D7C5-8384-98F2DC23BD9F}"/>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D1D28890-AE73-EFE5-7333-2BDF7F456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sp>
        <p:nvSpPr>
          <p:cNvPr id="3" name="Text Placeholder 7">
            <a:extLst>
              <a:ext uri="{FF2B5EF4-FFF2-40B4-BE49-F238E27FC236}">
                <a16:creationId xmlns:a16="http://schemas.microsoft.com/office/drawing/2014/main" id="{9D21BD19-99C1-B159-4933-B0AEC4128709}"/>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49E6724D-CA3C-EC3E-9794-61F134B6967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2920150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3" name="Picture 12" descr="A picture containing moon, astronomical object, orange, astronomy&#10;&#10;Description automatically generated">
            <a:extLst>
              <a:ext uri="{FF2B5EF4-FFF2-40B4-BE49-F238E27FC236}">
                <a16:creationId xmlns:a16="http://schemas.microsoft.com/office/drawing/2014/main" id="{3131AA17-504B-A55E-0486-8D315EEF300D}"/>
              </a:ext>
            </a:extLst>
          </p:cNvPr>
          <p:cNvPicPr>
            <a:picLocks noChangeAspect="1"/>
          </p:cNvPicPr>
          <p:nvPr/>
        </p:nvPicPr>
        <p:blipFill rotWithShape="1">
          <a:blip r:embed="rId2">
            <a:extLst>
              <a:ext uri="{28A0092B-C50C-407E-A947-70E740481C1C}">
                <a14:useLocalDpi xmlns:a14="http://schemas.microsoft.com/office/drawing/2010/main" val="0"/>
              </a:ext>
            </a:extLst>
          </a:blip>
          <a:srcRect l="3225" t="53192" r="41190" b="6451"/>
          <a:stretch/>
        </p:blipFill>
        <p:spPr>
          <a:xfrm>
            <a:off x="0" y="3460301"/>
            <a:ext cx="4121398" cy="1683199"/>
          </a:xfrm>
          <a:prstGeom prst="rect">
            <a:avLst/>
          </a:prstGeom>
        </p:spPr>
      </p:pic>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209437"/>
            <a:ext cx="7772398"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7F0F35B3-83C2-5108-8768-FE9B230CEE42}"/>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2634382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2" name="Picture 1" descr="A picture containing moon, astronomical object, orange, astronomy&#10;&#10;Description automatically generated">
            <a:extLst>
              <a:ext uri="{FF2B5EF4-FFF2-40B4-BE49-F238E27FC236}">
                <a16:creationId xmlns:a16="http://schemas.microsoft.com/office/drawing/2014/main" id="{1D693B39-56E5-D828-AA5B-55A6611BEA52}"/>
              </a:ext>
            </a:extLst>
          </p:cNvPr>
          <p:cNvPicPr>
            <a:picLocks noChangeAspect="1"/>
          </p:cNvPicPr>
          <p:nvPr/>
        </p:nvPicPr>
        <p:blipFill rotWithShape="1">
          <a:blip r:embed="rId2">
            <a:extLst>
              <a:ext uri="{28A0092B-C50C-407E-A947-70E740481C1C}">
                <a14:useLocalDpi xmlns:a14="http://schemas.microsoft.com/office/drawing/2010/main" val="0"/>
              </a:ext>
            </a:extLst>
          </a:blip>
          <a:srcRect l="3225" t="53192" r="41190" b="6451"/>
          <a:stretch/>
        </p:blipFill>
        <p:spPr>
          <a:xfrm>
            <a:off x="0" y="3460301"/>
            <a:ext cx="4121398" cy="1683199"/>
          </a:xfrm>
          <a:prstGeom prst="rect">
            <a:avLst/>
          </a:prstGeom>
        </p:spPr>
      </p:pic>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rotWithShape="1">
          <a:blip r:embed="rId3">
            <a:extLst>
              <a:ext uri="{28A0092B-C50C-407E-A947-70E740481C1C}">
                <a14:useLocalDpi xmlns:a14="http://schemas.microsoft.com/office/drawing/2010/main" val="0"/>
              </a:ext>
            </a:extLst>
          </a:blip>
          <a:srcRect l="50353"/>
          <a:stretch/>
        </p:blipFill>
        <p:spPr>
          <a:xfrm>
            <a:off x="0" y="209437"/>
            <a:ext cx="3858767"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01A35C30-6D23-9747-8DC6-0B6BFB41FA7D}"/>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382672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val="0"/>
              </a:ext>
            </a:extLst>
          </a:blip>
          <a:srcRect t="45946" r="12339" b="13547"/>
          <a:stretch/>
        </p:blipFill>
        <p:spPr>
          <a:xfrm flipH="1">
            <a:off x="0" y="3438144"/>
            <a:ext cx="6560971" cy="1705356"/>
          </a:xfrm>
          <a:prstGeom prst="rect">
            <a:avLst/>
          </a:prstGeom>
        </p:spPr>
      </p:pic>
      <p:pic>
        <p:nvPicPr>
          <p:cNvPr id="9" name="Picture 8">
            <a:extLst>
              <a:ext uri="{FF2B5EF4-FFF2-40B4-BE49-F238E27FC236}">
                <a16:creationId xmlns:a16="http://schemas.microsoft.com/office/drawing/2014/main" id="{A5E5AC49-F9F2-07D8-3433-F94783A315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209437"/>
            <a:ext cx="7772398" cy="799078"/>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238A346F-8BE3-5CCE-BC18-48A2166A8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95749A2E-6486-DAFC-2F38-DCF95B9FF196}"/>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3765137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val="0"/>
              </a:ext>
            </a:extLst>
          </a:blip>
          <a:srcRect t="45946" r="12339" b="13547"/>
          <a:stretch/>
        </p:blipFill>
        <p:spPr>
          <a:xfrm flipH="1">
            <a:off x="0" y="3438144"/>
            <a:ext cx="6560971" cy="1705356"/>
          </a:xfrm>
          <a:prstGeom prst="rect">
            <a:avLst/>
          </a:prstGeom>
        </p:spPr>
      </p:pic>
      <p:pic>
        <p:nvPicPr>
          <p:cNvPr id="9" name="Picture 8">
            <a:extLst>
              <a:ext uri="{FF2B5EF4-FFF2-40B4-BE49-F238E27FC236}">
                <a16:creationId xmlns:a16="http://schemas.microsoft.com/office/drawing/2014/main" id="{A5E5AC49-F9F2-07D8-3433-F94783A31566}"/>
              </a:ext>
            </a:extLst>
          </p:cNvPr>
          <p:cNvPicPr>
            <a:picLocks noChangeAspect="1"/>
          </p:cNvPicPr>
          <p:nvPr/>
        </p:nvPicPr>
        <p:blipFill rotWithShape="1">
          <a:blip r:embed="rId3">
            <a:extLst>
              <a:ext uri="{28A0092B-C50C-407E-A947-70E740481C1C}">
                <a14:useLocalDpi xmlns:a14="http://schemas.microsoft.com/office/drawing/2010/main" val="0"/>
              </a:ext>
            </a:extLst>
          </a:blip>
          <a:srcRect l="50352" r="1"/>
          <a:stretch/>
        </p:blipFill>
        <p:spPr>
          <a:xfrm>
            <a:off x="0" y="209437"/>
            <a:ext cx="3858767" cy="799078"/>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238A346F-8BE3-5CCE-BC18-48A2166A8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C522DEEE-57DA-D759-227D-D01B1965A43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34846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A0943B-FB65-B320-B496-856BC55E5873}"/>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C78D6381-1A79-236E-0BAE-120B6377E7DB}"/>
              </a:ext>
            </a:extLst>
          </p:cNvPr>
          <p:cNvPicPr>
            <a:picLocks noChangeAspect="1"/>
          </p:cNvPicPr>
          <p:nvPr/>
        </p:nvPicPr>
        <p:blipFill rotWithShape="1">
          <a:blip r:embed="rId2">
            <a:extLst>
              <a:ext uri="{28A0092B-C50C-407E-A947-70E740481C1C}">
                <a14:useLocalDpi xmlns:a14="http://schemas.microsoft.com/office/drawing/2010/main" val="0"/>
              </a:ext>
            </a:extLst>
          </a:blip>
          <a:srcRect t="45946" r="12339" b="13547"/>
          <a:stretch/>
        </p:blipFill>
        <p:spPr>
          <a:xfrm flipH="1">
            <a:off x="0" y="3438144"/>
            <a:ext cx="6560971" cy="1705356"/>
          </a:xfrm>
          <a:prstGeom prst="rect">
            <a:avLst/>
          </a:prstGeom>
        </p:spPr>
      </p:pic>
      <p:pic>
        <p:nvPicPr>
          <p:cNvPr id="11" name="Picture 10" descr="A white numbers on a black background&#10;&#10;Description automatically generated with medium confidence">
            <a:extLst>
              <a:ext uri="{FF2B5EF4-FFF2-40B4-BE49-F238E27FC236}">
                <a16:creationId xmlns:a16="http://schemas.microsoft.com/office/drawing/2014/main" id="{3E1A2AF7-8186-31B8-B4B2-3119B8E73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B1A1FF8C-25DE-EE3C-0A0F-3123B6A4CE8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304089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E372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val="0"/>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sp>
        <p:nvSpPr>
          <p:cNvPr id="2" name="Text Placeholder 7">
            <a:extLst>
              <a:ext uri="{FF2B5EF4-FFF2-40B4-BE49-F238E27FC236}">
                <a16:creationId xmlns:a16="http://schemas.microsoft.com/office/drawing/2014/main" id="{F11E77BB-D42A-AAB3-881C-4666BA04F36A}"/>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15EA16E-2751-D5CB-55AD-DED583ACE13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30280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20716-C980-5633-80BA-2C8A5D1789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r="18973" b="2068"/>
          <a:stretch/>
        </p:blipFill>
        <p:spPr>
          <a:xfrm>
            <a:off x="-1" y="0"/>
            <a:ext cx="9144001" cy="4518212"/>
          </a:xfrm>
          <a:prstGeom prst="rect">
            <a:avLst/>
          </a:prstGeom>
        </p:spPr>
      </p:pic>
      <p:sp>
        <p:nvSpPr>
          <p:cNvPr id="3" name="Content Placeholder 2"/>
          <p:cNvSpPr>
            <a:spLocks noGrp="1"/>
          </p:cNvSpPr>
          <p:nvPr>
            <p:ph idx="1"/>
          </p:nvPr>
        </p:nvSpPr>
        <p:spPr>
          <a:xfrm>
            <a:off x="381000" y="1206994"/>
            <a:ext cx="4876800" cy="29423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75608" y="1620783"/>
            <a:ext cx="5268393" cy="2187684"/>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56ACB82E-F258-2D36-921D-6FDB2D0CE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775222B0-8D2D-5CE9-E454-C4154337F2CB}"/>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821851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C2525E-DBDA-8D91-F13B-CA4B9C566697}"/>
              </a:ext>
            </a:extLst>
          </p:cNvPr>
          <p:cNvPicPr>
            <a:picLocks noChangeAspect="1"/>
          </p:cNvPicPr>
          <p:nvPr/>
        </p:nvPicPr>
        <p:blipFill rotWithShape="1">
          <a:blip r:embed="rId2">
            <a:extLst>
              <a:ext uri="{28A0092B-C50C-407E-A947-70E740481C1C}">
                <a14:useLocalDpi xmlns:a14="http://schemas.microsoft.com/office/drawing/2010/main" val="0"/>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sp>
        <p:nvSpPr>
          <p:cNvPr id="2" name="Text Placeholder 7">
            <a:extLst>
              <a:ext uri="{FF2B5EF4-FFF2-40B4-BE49-F238E27FC236}">
                <a16:creationId xmlns:a16="http://schemas.microsoft.com/office/drawing/2014/main" id="{31D6AAA1-D1C5-338B-3026-3E773913E48A}"/>
              </a:ext>
            </a:extLst>
          </p:cNvPr>
          <p:cNvSpPr>
            <a:spLocks noGrp="1"/>
          </p:cNvSpPr>
          <p:nvPr>
            <p:ph type="body" sz="quarter" idx="10"/>
          </p:nvPr>
        </p:nvSpPr>
        <p:spPr>
          <a:xfrm>
            <a:off x="381000" y="1147946"/>
            <a:ext cx="8305800" cy="2044700"/>
          </a:xfrm>
          <a:prstGeom prst="rect">
            <a:avLst/>
          </a:prstGeom>
        </p:spPr>
        <p:txBody>
          <a:bodyPr/>
          <a:lstStyle>
            <a:lvl1pPr marL="0" indent="0" algn="l">
              <a:buNone/>
              <a:defRPr sz="2200"/>
            </a:lvl1pPr>
            <a:lvl2pPr marL="557213" indent="-214313" algn="l">
              <a:buFont typeface="Arial" panose="020B0604020202020204" pitchFamily="34" charset="0"/>
              <a:buChar char="•"/>
              <a:defRPr sz="2000"/>
            </a:lvl2pPr>
            <a:lvl3pPr marL="857250" indent="-171450" algn="l">
              <a:buFont typeface="Courier New" panose="02070309020205020404" pitchFamily="49" charset="0"/>
              <a:buChar char="o"/>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287CEC7-3D62-20B7-0B2D-C7C4A324EAC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615516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val="0"/>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spTree>
    <p:extLst>
      <p:ext uri="{BB962C8B-B14F-4D97-AF65-F5344CB8AC3E}">
        <p14:creationId xmlns:p14="http://schemas.microsoft.com/office/powerpoint/2010/main" val="3235124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6AADE4"/>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2921000" y="1161212"/>
            <a:ext cx="3302000" cy="3314700"/>
          </a:xfrm>
          <a:prstGeom prst="rect">
            <a:avLst/>
          </a:prstGeom>
        </p:spPr>
      </p:pic>
      <p:pic>
        <p:nvPicPr>
          <p:cNvPr id="11" name="Picture 10">
            <a:extLst>
              <a:ext uri="{FF2B5EF4-FFF2-40B4-BE49-F238E27FC236}">
                <a16:creationId xmlns:a16="http://schemas.microsoft.com/office/drawing/2014/main" id="{E8AA62F3-35E8-1029-E81F-6AD03D048C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6919" y="4756185"/>
            <a:ext cx="1881376" cy="235728"/>
          </a:xfrm>
          <a:prstGeom prst="rect">
            <a:avLst/>
          </a:prstGeom>
        </p:spPr>
      </p:pic>
      <p:pic>
        <p:nvPicPr>
          <p:cNvPr id="2" name="Picture 1">
            <a:extLst>
              <a:ext uri="{FF2B5EF4-FFF2-40B4-BE49-F238E27FC236}">
                <a16:creationId xmlns:a16="http://schemas.microsoft.com/office/drawing/2014/main" id="{2B84EE74-783F-4034-D724-73AF00D0B28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15851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D6C749-B2A7-9177-CC66-A754E450CB1F}"/>
              </a:ext>
            </a:extLst>
          </p:cNvPr>
          <p:cNvPicPr>
            <a:picLocks noChangeAspect="1"/>
          </p:cNvPicPr>
          <p:nvPr/>
        </p:nvPicPr>
        <p:blipFill rotWithShape="1">
          <a:blip r:embed="rId2">
            <a:extLst>
              <a:ext uri="{28A0092B-C50C-407E-A947-70E740481C1C}">
                <a14:useLocalDpi xmlns:a14="http://schemas.microsoft.com/office/drawing/2010/main" val="0"/>
              </a:ext>
            </a:extLst>
          </a:blip>
          <a:srcRect t="45946" r="12339" b="13547"/>
          <a:stretch/>
        </p:blipFill>
        <p:spPr>
          <a:xfrm flipH="1">
            <a:off x="0" y="3438144"/>
            <a:ext cx="6560971" cy="1705356"/>
          </a:xfrm>
          <a:prstGeom prst="rect">
            <a:avLst/>
          </a:prstGeom>
        </p:spPr>
      </p:pic>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2921000" y="914400"/>
            <a:ext cx="3302000" cy="3314700"/>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1910796"/>
            <a:ext cx="8458200" cy="558766"/>
          </a:xfrm>
          <a:prstGeom prst="rect">
            <a:avLst/>
          </a:prstGeom>
        </p:spPr>
        <p:txBody>
          <a:bodyPr>
            <a:normAutofit/>
          </a:bodyPr>
          <a:lstStyle>
            <a:lvl1pPr algn="ctr">
              <a:defRPr sz="33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3" name="Picture 2" descr="A white numbers on a black background&#10;&#10;Description automatically generated with medium confidence">
            <a:extLst>
              <a:ext uri="{FF2B5EF4-FFF2-40B4-BE49-F238E27FC236}">
                <a16:creationId xmlns:a16="http://schemas.microsoft.com/office/drawing/2014/main" id="{DEAE2906-4B17-88F3-84CB-3061439C5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4" name="Picture 3">
            <a:extLst>
              <a:ext uri="{FF2B5EF4-FFF2-40B4-BE49-F238E27FC236}">
                <a16:creationId xmlns:a16="http://schemas.microsoft.com/office/drawing/2014/main" id="{E32D28C7-90F3-97AF-B45F-E738F2B4971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4150509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6AADE4"/>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457200" y="1345189"/>
            <a:ext cx="3026664" cy="3038305"/>
          </a:xfrm>
          <a:prstGeom prst="rect">
            <a:avLst/>
          </a:prstGeom>
        </p:spPr>
      </p:pic>
      <p:pic>
        <p:nvPicPr>
          <p:cNvPr id="11" name="Picture 10">
            <a:extLst>
              <a:ext uri="{FF2B5EF4-FFF2-40B4-BE49-F238E27FC236}">
                <a16:creationId xmlns:a16="http://schemas.microsoft.com/office/drawing/2014/main" id="{1269AD91-1521-E3D9-1FFD-754D05C894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6919" y="4756185"/>
            <a:ext cx="1881376" cy="235728"/>
          </a:xfrm>
          <a:prstGeom prst="rect">
            <a:avLst/>
          </a:prstGeom>
        </p:spPr>
      </p:pic>
      <p:pic>
        <p:nvPicPr>
          <p:cNvPr id="2" name="Picture 1">
            <a:extLst>
              <a:ext uri="{FF2B5EF4-FFF2-40B4-BE49-F238E27FC236}">
                <a16:creationId xmlns:a16="http://schemas.microsoft.com/office/drawing/2014/main" id="{6952A07A-CAD0-A5C1-A2EB-5BCA272D06F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10927"/>
            <a:ext cx="1335175" cy="1335175"/>
          </a:xfrm>
          <a:prstGeom prst="rect">
            <a:avLst/>
          </a:prstGeom>
        </p:spPr>
      </p:pic>
    </p:spTree>
    <p:extLst>
      <p:ext uri="{BB962C8B-B14F-4D97-AF65-F5344CB8AC3E}">
        <p14:creationId xmlns:p14="http://schemas.microsoft.com/office/powerpoint/2010/main" val="147133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6129F0-E093-FA14-4022-BB97D88361AB}"/>
              </a:ext>
            </a:extLst>
          </p:cNvPr>
          <p:cNvPicPr>
            <a:picLocks noChangeAspect="1"/>
          </p:cNvPicPr>
          <p:nvPr/>
        </p:nvPicPr>
        <p:blipFill rotWithShape="1">
          <a:blip r:embed="rId2">
            <a:extLst>
              <a:ext uri="{28A0092B-C50C-407E-A947-70E740481C1C}">
                <a14:useLocalDpi xmlns:a14="http://schemas.microsoft.com/office/drawing/2010/main" val="0"/>
              </a:ext>
            </a:extLst>
          </a:blip>
          <a:srcRect t="57041" b="2907"/>
          <a:stretch/>
        </p:blipFill>
        <p:spPr>
          <a:xfrm flipH="1">
            <a:off x="0" y="4053253"/>
            <a:ext cx="4839286" cy="1090247"/>
          </a:xfrm>
          <a:prstGeom prst="rect">
            <a:avLst/>
          </a:prstGeom>
        </p:spPr>
      </p:pic>
      <p:sp>
        <p:nvSpPr>
          <p:cNvPr id="5" name="Title 1">
            <a:extLst>
              <a:ext uri="{FF2B5EF4-FFF2-40B4-BE49-F238E27FC236}">
                <a16:creationId xmlns:a16="http://schemas.microsoft.com/office/drawing/2014/main" id="{30D8BB78-9F47-DC77-8881-A97EE309F237}"/>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1D8E5D12-E4BC-97E5-2B26-F8E00F087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spTree>
    <p:extLst>
      <p:ext uri="{BB962C8B-B14F-4D97-AF65-F5344CB8AC3E}">
        <p14:creationId xmlns:p14="http://schemas.microsoft.com/office/powerpoint/2010/main" val="842694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811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01528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1600200"/>
          </a:xfrm>
          <a:prstGeom prst="rect">
            <a:avLst/>
          </a:prstGeom>
        </p:spPr>
      </p:pic>
      <p:sp>
        <p:nvSpPr>
          <p:cNvPr id="2" name="Title 1"/>
          <p:cNvSpPr>
            <a:spLocks noGrp="1"/>
          </p:cNvSpPr>
          <p:nvPr>
            <p:ph type="ctrTitle"/>
          </p:nvPr>
        </p:nvSpPr>
        <p:spPr>
          <a:xfrm>
            <a:off x="685800" y="1391843"/>
            <a:ext cx="7772400" cy="1102519"/>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99A0806-7CE9-4D9D-BECA-52006E9A506E}" type="datetimeFigureOut">
              <a:rPr lang="en-US" smtClean="0"/>
              <a:t>11/8/2023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086103"/>
            <a:ext cx="3919090" cy="142476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2EC8E-10E0-69F4-9A74-D248571789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3" name="Content Placeholder 2"/>
          <p:cNvSpPr>
            <a:spLocks noGrp="1"/>
          </p:cNvSpPr>
          <p:nvPr>
            <p:ph idx="1"/>
          </p:nvPr>
        </p:nvSpPr>
        <p:spPr>
          <a:xfrm>
            <a:off x="381000" y="1426463"/>
            <a:ext cx="8458200" cy="2939559"/>
          </a:xfrm>
          <a:prstGeom prst="rect">
            <a:avLst/>
          </a:prstGeom>
        </p:spPr>
        <p:txBody>
          <a:bodyPr/>
          <a:lstStyle>
            <a:lvl1pPr>
              <a:defRPr sz="22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971"/>
            <a:ext cx="9144000" cy="959914"/>
          </a:xfrm>
          <a:prstGeom prst="rect">
            <a:avLst/>
          </a:prstGeom>
        </p:spPr>
      </p:pic>
      <p:sp>
        <p:nvSpPr>
          <p:cNvPr id="2" name="Title 1"/>
          <p:cNvSpPr>
            <a:spLocks noGrp="1"/>
          </p:cNvSpPr>
          <p:nvPr>
            <p:ph type="title" hasCustomPrompt="1"/>
          </p:nvPr>
        </p:nvSpPr>
        <p:spPr>
          <a:xfrm>
            <a:off x="381000" y="70463"/>
            <a:ext cx="8458200" cy="857250"/>
          </a:xfrm>
        </p:spPr>
        <p:txBody>
          <a:bodyPr/>
          <a:lstStyle>
            <a:lvl1pPr>
              <a:defRPr cap="none">
                <a:solidFill>
                  <a:schemeClr val="bg1"/>
                </a:solidFill>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6A267B37-A1AF-6744-68E2-57625001DE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7" name="Picture 6">
            <a:extLst>
              <a:ext uri="{FF2B5EF4-FFF2-40B4-BE49-F238E27FC236}">
                <a16:creationId xmlns:a16="http://schemas.microsoft.com/office/drawing/2014/main" id="{955B5EA6-F62F-3B95-8EBC-2F285C206DD6}"/>
              </a:ext>
            </a:extLst>
          </p:cNvPr>
          <p:cNvPicPr>
            <a:picLocks noChangeAspect="1"/>
          </p:cNvPicPr>
          <p:nvPr userDrawn="1"/>
        </p:nvPicPr>
        <p:blipFill>
          <a:blip r:embed="rId5"/>
          <a:stretch>
            <a:fillRect/>
          </a:stretch>
        </p:blipFill>
        <p:spPr>
          <a:xfrm>
            <a:off x="0" y="-5145"/>
            <a:ext cx="9144000" cy="1148144"/>
          </a:xfrm>
          <a:prstGeom prst="rect">
            <a:avLst/>
          </a:prstGeom>
        </p:spPr>
      </p:pic>
      <p:pic>
        <p:nvPicPr>
          <p:cNvPr id="9" name="Picture 8">
            <a:extLst>
              <a:ext uri="{FF2B5EF4-FFF2-40B4-BE49-F238E27FC236}">
                <a16:creationId xmlns:a16="http://schemas.microsoft.com/office/drawing/2014/main" id="{21B64377-9482-C061-3B6B-30165130F38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pic>
        <p:nvPicPr>
          <p:cNvPr id="10" name="Picture 9">
            <a:extLst>
              <a:ext uri="{FF2B5EF4-FFF2-40B4-BE49-F238E27FC236}">
                <a16:creationId xmlns:a16="http://schemas.microsoft.com/office/drawing/2014/main" id="{0FD20620-6707-5465-3C5E-6B3377BF12F9}"/>
              </a:ext>
            </a:extLst>
          </p:cNvPr>
          <p:cNvPicPr>
            <a:picLocks noChangeAspect="1"/>
          </p:cNvPicPr>
          <p:nvPr userDrawn="1"/>
        </p:nvPicPr>
        <p:blipFill>
          <a:blip r:embed="rId7"/>
          <a:stretch>
            <a:fillRect/>
          </a:stretch>
        </p:blipFill>
        <p:spPr>
          <a:xfrm>
            <a:off x="8050100" y="189075"/>
            <a:ext cx="774700" cy="774700"/>
          </a:xfrm>
          <a:prstGeom prst="rect">
            <a:avLst/>
          </a:prstGeom>
        </p:spPr>
      </p:pic>
    </p:spTree>
    <p:extLst>
      <p:ext uri="{BB962C8B-B14F-4D97-AF65-F5344CB8AC3E}">
        <p14:creationId xmlns:p14="http://schemas.microsoft.com/office/powerpoint/2010/main" val="35932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2EC8E-10E0-69F4-9A74-D248571789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a:xfrm>
            <a:off x="381000" y="49361"/>
            <a:ext cx="8458200" cy="857250"/>
          </a:xfrm>
        </p:spPr>
        <p:txBody>
          <a:bodyPr/>
          <a:lstStyle>
            <a:lvl1pPr>
              <a:defRPr cap="none">
                <a:solidFill>
                  <a:schemeClr val="accent1"/>
                </a:solidFill>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6A267B37-A1AF-6744-68E2-57625001D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1111EC2D-C4BA-9ED8-6FAA-17503378940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967288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20716-C980-5633-80BA-2C8A5D1789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57250"/>
            <a:ext cx="9144000" cy="36609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1"/>
            <a:ext cx="9144000" cy="859221"/>
          </a:xfrm>
          <a:prstGeom prst="rect">
            <a:avLst/>
          </a:prstGeom>
        </p:spPr>
      </p:pic>
      <p:pic>
        <p:nvPicPr>
          <p:cNvPr id="10" name="Content Placeholder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75608" y="1620783"/>
            <a:ext cx="5268393" cy="2187684"/>
          </a:xfrm>
          <a:prstGeom prst="rect">
            <a:avLst/>
          </a:prstGeom>
        </p:spPr>
      </p:pic>
      <p:pic>
        <p:nvPicPr>
          <p:cNvPr id="4" name="Picture 3">
            <a:extLst>
              <a:ext uri="{FF2B5EF4-FFF2-40B4-BE49-F238E27FC236}">
                <a16:creationId xmlns:a16="http://schemas.microsoft.com/office/drawing/2014/main" id="{B64B1AB0-3DED-4190-10B4-07A7FB26CE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1"/>
            <a:ext cx="9144000" cy="959914"/>
          </a:xfrm>
          <a:prstGeom prst="rect">
            <a:avLst/>
          </a:prstGeom>
        </p:spPr>
      </p:pic>
      <p:sp>
        <p:nvSpPr>
          <p:cNvPr id="5" name="Title 1">
            <a:extLst>
              <a:ext uri="{FF2B5EF4-FFF2-40B4-BE49-F238E27FC236}">
                <a16:creationId xmlns:a16="http://schemas.microsoft.com/office/drawing/2014/main" id="{8FE9488D-801E-8016-C272-EE762F77ECF3}"/>
              </a:ext>
            </a:extLst>
          </p:cNvPr>
          <p:cNvSpPr>
            <a:spLocks noGrp="1"/>
          </p:cNvSpPr>
          <p:nvPr>
            <p:ph type="title" hasCustomPrompt="1"/>
          </p:nvPr>
        </p:nvSpPr>
        <p:spPr>
          <a:xfrm>
            <a:off x="381000" y="70463"/>
            <a:ext cx="8458200" cy="857250"/>
          </a:xfrm>
        </p:spPr>
        <p:txBody>
          <a:bodyPr/>
          <a:lstStyle>
            <a:lvl1pPr>
              <a:defRPr cap="none">
                <a:solidFill>
                  <a:schemeClr val="bg1"/>
                </a:solidFill>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56ACB82E-F258-2D36-921D-6FDB2D0CEE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11" name="Picture 10">
            <a:extLst>
              <a:ext uri="{FF2B5EF4-FFF2-40B4-BE49-F238E27FC236}">
                <a16:creationId xmlns:a16="http://schemas.microsoft.com/office/drawing/2014/main" id="{8B1540C7-7496-9DEA-07D6-CFD9E891805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971"/>
            <a:ext cx="9144000" cy="859221"/>
          </a:xfrm>
          <a:prstGeom prst="rect">
            <a:avLst/>
          </a:prstGeom>
        </p:spPr>
      </p:pic>
      <p:pic>
        <p:nvPicPr>
          <p:cNvPr id="13" name="Content Placeholder 6">
            <a:extLst>
              <a:ext uri="{FF2B5EF4-FFF2-40B4-BE49-F238E27FC236}">
                <a16:creationId xmlns:a16="http://schemas.microsoft.com/office/drawing/2014/main" id="{390942D9-E3CC-56DC-C5E2-B9ED040785D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75608" y="1620783"/>
            <a:ext cx="5268393" cy="2187684"/>
          </a:xfrm>
          <a:prstGeom prst="rect">
            <a:avLst/>
          </a:prstGeom>
        </p:spPr>
      </p:pic>
      <p:pic>
        <p:nvPicPr>
          <p:cNvPr id="2" name="Picture 1">
            <a:extLst>
              <a:ext uri="{FF2B5EF4-FFF2-40B4-BE49-F238E27FC236}">
                <a16:creationId xmlns:a16="http://schemas.microsoft.com/office/drawing/2014/main" id="{E773C061-6EFE-60AB-5FF9-4EF635ED7F35}"/>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55402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2EC8E-10E0-69F4-9A74-D248571789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3" name="Content Placeholder 2"/>
          <p:cNvSpPr>
            <a:spLocks noGrp="1"/>
          </p:cNvSpPr>
          <p:nvPr>
            <p:ph idx="1"/>
          </p:nvPr>
        </p:nvSpPr>
        <p:spPr>
          <a:xfrm>
            <a:off x="381000" y="1248229"/>
            <a:ext cx="8458200" cy="31177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81000" y="49361"/>
            <a:ext cx="8458200" cy="857250"/>
          </a:xfrm>
        </p:spPr>
        <p:txBody>
          <a:bodyPr/>
          <a:lstStyle>
            <a:lvl1pPr>
              <a:defRPr cap="none">
                <a:solidFill>
                  <a:schemeClr val="accent1"/>
                </a:solidFill>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6A267B37-A1AF-6744-68E2-57625001DE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7" name="Picture 6">
            <a:extLst>
              <a:ext uri="{FF2B5EF4-FFF2-40B4-BE49-F238E27FC236}">
                <a16:creationId xmlns:a16="http://schemas.microsoft.com/office/drawing/2014/main" id="{968490D1-F98F-3CE8-9EFC-411C9D30B52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4033980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bg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pic>
        <p:nvPicPr>
          <p:cNvPr id="3" name="Picture 2">
            <a:extLst>
              <a:ext uri="{FF2B5EF4-FFF2-40B4-BE49-F238E27FC236}">
                <a16:creationId xmlns:a16="http://schemas.microsoft.com/office/drawing/2014/main" id="{56BD498E-3BCA-1E7E-207E-CF9CE6BB7C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pic>
        <p:nvPicPr>
          <p:cNvPr id="6" name="Picture 5">
            <a:extLst>
              <a:ext uri="{FF2B5EF4-FFF2-40B4-BE49-F238E27FC236}">
                <a16:creationId xmlns:a16="http://schemas.microsoft.com/office/drawing/2014/main" id="{A809526F-E570-487C-864C-EB4DFF114DB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2100308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accent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7114" y="2702781"/>
            <a:ext cx="3069771" cy="1424761"/>
          </a:xfrm>
          <a:prstGeom prst="rect">
            <a:avLst/>
          </a:prstGeom>
        </p:spPr>
      </p:pic>
      <p:pic>
        <p:nvPicPr>
          <p:cNvPr id="3" name="Picture 2">
            <a:extLst>
              <a:ext uri="{FF2B5EF4-FFF2-40B4-BE49-F238E27FC236}">
                <a16:creationId xmlns:a16="http://schemas.microsoft.com/office/drawing/2014/main" id="{B2EFF84F-7E7A-9745-6DF5-3E39EFFC2D62}"/>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443489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bg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pic>
        <p:nvPicPr>
          <p:cNvPr id="3" name="Picture 2">
            <a:extLst>
              <a:ext uri="{FF2B5EF4-FFF2-40B4-BE49-F238E27FC236}">
                <a16:creationId xmlns:a16="http://schemas.microsoft.com/office/drawing/2014/main" id="{77FF6202-AA34-7B09-796D-754A30AFFD0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2547054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457200" y="1378857"/>
            <a:ext cx="4038600" cy="249519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8857"/>
            <a:ext cx="4038600" cy="249519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6" name="Picture 5">
            <a:extLst>
              <a:ext uri="{FF2B5EF4-FFF2-40B4-BE49-F238E27FC236}">
                <a16:creationId xmlns:a16="http://schemas.microsoft.com/office/drawing/2014/main" id="{707FE366-8CF4-A5DA-1633-678BC8027D27}"/>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2664954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a:xfrm>
            <a:off x="457200" y="525015"/>
            <a:ext cx="8229600" cy="857250"/>
          </a:xfrm>
        </p:spPr>
        <p:txBody>
          <a:bodyPr/>
          <a:lstStyle>
            <a:lvl1pPr algn="ctr">
              <a:defRPr cap="none">
                <a:solidFill>
                  <a:schemeClr val="accent2"/>
                </a:solidFill>
              </a:defRPr>
            </a:lvl1pPr>
          </a:lstStyle>
          <a:p>
            <a:r>
              <a:rPr lang="en-US" dirty="0"/>
              <a:t>Click to edit master title style</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6" name="Picture 5" descr="A picture containing screenshot, windmill, design&#10;&#10;Description automatically generated">
            <a:extLst>
              <a:ext uri="{FF2B5EF4-FFF2-40B4-BE49-F238E27FC236}">
                <a16:creationId xmlns:a16="http://schemas.microsoft.com/office/drawing/2014/main" id="{57B4F118-C64B-B050-43A6-38067D227827}"/>
              </a:ext>
            </a:extLst>
          </p:cNvPr>
          <p:cNvPicPr>
            <a:picLocks noChangeAspect="1"/>
          </p:cNvPicPr>
          <p:nvPr/>
        </p:nvPicPr>
        <p:blipFill>
          <a:blip r:embed="rId4">
            <a:alphaModFix amt="12000"/>
            <a:extLst>
              <a:ext uri="{28A0092B-C50C-407E-A947-70E740481C1C}">
                <a14:useLocalDpi xmlns:a14="http://schemas.microsoft.com/office/drawing/2010/main"/>
              </a:ext>
            </a:extLst>
          </a:blip>
          <a:stretch>
            <a:fillRect/>
          </a:stretch>
        </p:blipFill>
        <p:spPr>
          <a:xfrm>
            <a:off x="195740" y="1599575"/>
            <a:ext cx="8752520" cy="2153805"/>
          </a:xfrm>
          <a:prstGeom prst="rect">
            <a:avLst/>
          </a:prstGeom>
        </p:spPr>
      </p:pic>
      <p:pic>
        <p:nvPicPr>
          <p:cNvPr id="3" name="Picture 2">
            <a:extLst>
              <a:ext uri="{FF2B5EF4-FFF2-40B4-BE49-F238E27FC236}">
                <a16:creationId xmlns:a16="http://schemas.microsoft.com/office/drawing/2014/main" id="{FF8C8513-BD1D-1ABC-8A51-6216D11B48EF}"/>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856890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6" name="Picture 5">
            <a:extLst>
              <a:ext uri="{FF2B5EF4-FFF2-40B4-BE49-F238E27FC236}">
                <a16:creationId xmlns:a16="http://schemas.microsoft.com/office/drawing/2014/main" id="{57B4F118-C64B-B050-43A6-38067D22782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67152" y="2789643"/>
            <a:ext cx="2121558" cy="1604540"/>
          </a:xfrm>
          <a:prstGeom prst="rect">
            <a:avLst/>
          </a:prstGeom>
        </p:spPr>
      </p:pic>
      <p:pic>
        <p:nvPicPr>
          <p:cNvPr id="3" name="Picture 2">
            <a:extLst>
              <a:ext uri="{FF2B5EF4-FFF2-40B4-BE49-F238E27FC236}">
                <a16:creationId xmlns:a16="http://schemas.microsoft.com/office/drawing/2014/main" id="{968D2B48-1B61-9DA8-4FC5-85A65CC1BC3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465917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pic>
        <p:nvPicPr>
          <p:cNvPr id="4" name="Picture 3">
            <a:extLst>
              <a:ext uri="{FF2B5EF4-FFF2-40B4-BE49-F238E27FC236}">
                <a16:creationId xmlns:a16="http://schemas.microsoft.com/office/drawing/2014/main" id="{C4554BE7-564F-B484-E977-A67927D19689}"/>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 y="209437"/>
            <a:ext cx="7772398" cy="799078"/>
          </a:xfrm>
          <a:prstGeom prst="rect">
            <a:avLst/>
          </a:prstGeom>
        </p:spPr>
      </p:pic>
      <p:sp>
        <p:nvSpPr>
          <p:cNvPr id="7" name="Title 1">
            <a:extLst>
              <a:ext uri="{FF2B5EF4-FFF2-40B4-BE49-F238E27FC236}">
                <a16:creationId xmlns:a16="http://schemas.microsoft.com/office/drawing/2014/main" id="{A26B311C-E955-EA1D-29C0-32B3A26CE804}"/>
              </a:ext>
            </a:extLst>
          </p:cNvPr>
          <p:cNvSpPr>
            <a:spLocks noGrp="1"/>
          </p:cNvSpPr>
          <p:nvPr>
            <p:ph type="title" hasCustomPrompt="1"/>
          </p:nvPr>
        </p:nvSpPr>
        <p:spPr>
          <a:xfrm>
            <a:off x="381000" y="172861"/>
            <a:ext cx="8458200" cy="857250"/>
          </a:xfrm>
        </p:spPr>
        <p:txBody>
          <a:bodyPr/>
          <a:lstStyle>
            <a:lvl1pPr>
              <a:defRPr cap="none">
                <a:solidFill>
                  <a:schemeClr val="bg1"/>
                </a:solidFill>
              </a:defRPr>
            </a:lvl1pPr>
          </a:lstStyle>
          <a:p>
            <a:r>
              <a:rPr lang="en-US" dirty="0"/>
              <a:t>Click to edit master title style</a:t>
            </a:r>
          </a:p>
        </p:txBody>
      </p:sp>
      <p:pic>
        <p:nvPicPr>
          <p:cNvPr id="2" name="Picture 1">
            <a:extLst>
              <a:ext uri="{FF2B5EF4-FFF2-40B4-BE49-F238E27FC236}">
                <a16:creationId xmlns:a16="http://schemas.microsoft.com/office/drawing/2014/main" id="{9325056B-4A5B-8E10-C786-0A1680FA844C}"/>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622951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sp>
        <p:nvSpPr>
          <p:cNvPr id="2" name="Title 1">
            <a:extLst>
              <a:ext uri="{FF2B5EF4-FFF2-40B4-BE49-F238E27FC236}">
                <a16:creationId xmlns:a16="http://schemas.microsoft.com/office/drawing/2014/main" id="{C624668E-3FFC-48E0-57B7-3B4A697B795E}"/>
              </a:ext>
            </a:extLst>
          </p:cNvPr>
          <p:cNvSpPr>
            <a:spLocks noGrp="1"/>
          </p:cNvSpPr>
          <p:nvPr>
            <p:ph type="title" hasCustomPrompt="1"/>
          </p:nvPr>
        </p:nvSpPr>
        <p:spPr>
          <a:xfrm>
            <a:off x="457200" y="205979"/>
            <a:ext cx="8229600" cy="857250"/>
          </a:xfrm>
        </p:spPr>
        <p:txBody>
          <a:bodyPr/>
          <a:lstStyle>
            <a:lvl1pPr>
              <a:defRPr cap="none"/>
            </a:lvl1pPr>
          </a:lstStyle>
          <a:p>
            <a:r>
              <a:rPr lang="en-US" dirty="0"/>
              <a:t>Click to edit master title style</a:t>
            </a:r>
          </a:p>
        </p:txBody>
      </p:sp>
      <p:pic>
        <p:nvPicPr>
          <p:cNvPr id="4" name="Picture 3">
            <a:extLst>
              <a:ext uri="{FF2B5EF4-FFF2-40B4-BE49-F238E27FC236}">
                <a16:creationId xmlns:a16="http://schemas.microsoft.com/office/drawing/2014/main" id="{7F398FB6-D17B-C208-15F4-4C0DCB7A14D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564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bg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8" y="2963427"/>
            <a:ext cx="3069771" cy="1424761"/>
          </a:xfrm>
          <a:prstGeom prst="rect">
            <a:avLst/>
          </a:prstGeom>
        </p:spPr>
      </p:pic>
      <p:pic>
        <p:nvPicPr>
          <p:cNvPr id="3" name="Picture 2">
            <a:extLst>
              <a:ext uri="{FF2B5EF4-FFF2-40B4-BE49-F238E27FC236}">
                <a16:creationId xmlns:a16="http://schemas.microsoft.com/office/drawing/2014/main" id="{235EFC47-68D3-2F40-CED7-A989DD58D3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pic>
        <p:nvPicPr>
          <p:cNvPr id="6" name="Picture 5">
            <a:extLst>
              <a:ext uri="{FF2B5EF4-FFF2-40B4-BE49-F238E27FC236}">
                <a16:creationId xmlns:a16="http://schemas.microsoft.com/office/drawing/2014/main" id="{D6A6664B-0F1D-4FD0-AA29-A04463D974C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08825" y="3874048"/>
            <a:ext cx="1335175" cy="1335175"/>
          </a:xfrm>
          <a:prstGeom prst="rect">
            <a:avLst/>
          </a:prstGeom>
        </p:spPr>
      </p:pic>
      <p:pic>
        <p:nvPicPr>
          <p:cNvPr id="5" name="Picture 4">
            <a:extLst>
              <a:ext uri="{FF2B5EF4-FFF2-40B4-BE49-F238E27FC236}">
                <a16:creationId xmlns:a16="http://schemas.microsoft.com/office/drawing/2014/main" id="{A02F70EB-99FB-87D6-9C66-70616AC7EC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43000"/>
            <a:ext cx="9144000" cy="1600200"/>
          </a:xfrm>
          <a:prstGeom prst="rect">
            <a:avLst/>
          </a:prstGeom>
        </p:spPr>
      </p:pic>
    </p:spTree>
    <p:extLst>
      <p:ext uri="{BB962C8B-B14F-4D97-AF65-F5344CB8AC3E}">
        <p14:creationId xmlns:p14="http://schemas.microsoft.com/office/powerpoint/2010/main" val="832374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006881" y="174081"/>
            <a:ext cx="939061" cy="1571491"/>
          </a:xfrm>
          <a:prstGeom prst="rect">
            <a:avLst/>
          </a:prstGeom>
        </p:spPr>
      </p:pic>
      <p:sp>
        <p:nvSpPr>
          <p:cNvPr id="4" name="Title 1">
            <a:extLst>
              <a:ext uri="{FF2B5EF4-FFF2-40B4-BE49-F238E27FC236}">
                <a16:creationId xmlns:a16="http://schemas.microsoft.com/office/drawing/2014/main" id="{B4FC0D98-243E-F8DC-4C9B-ED4666134036}"/>
              </a:ext>
            </a:extLst>
          </p:cNvPr>
          <p:cNvSpPr>
            <a:spLocks noGrp="1"/>
          </p:cNvSpPr>
          <p:nvPr>
            <p:ph type="title" hasCustomPrompt="1"/>
          </p:nvPr>
        </p:nvSpPr>
        <p:spPr>
          <a:xfrm>
            <a:off x="457200" y="205979"/>
            <a:ext cx="8229600" cy="857250"/>
          </a:xfrm>
        </p:spPr>
        <p:txBody>
          <a:bodyPr/>
          <a:lstStyle>
            <a:lvl1pPr>
              <a:defRPr cap="none"/>
            </a:lvl1pPr>
          </a:lstStyle>
          <a:p>
            <a:r>
              <a:rPr lang="en-US" dirty="0"/>
              <a:t>Click to edit master title style</a:t>
            </a:r>
          </a:p>
        </p:txBody>
      </p:sp>
      <p:pic>
        <p:nvPicPr>
          <p:cNvPr id="2" name="Picture 1">
            <a:extLst>
              <a:ext uri="{FF2B5EF4-FFF2-40B4-BE49-F238E27FC236}">
                <a16:creationId xmlns:a16="http://schemas.microsoft.com/office/drawing/2014/main" id="{574906B9-8477-387A-9205-6BE4A6283A6C}"/>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761749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455131" y="79288"/>
            <a:ext cx="1826029" cy="1656165"/>
          </a:xfrm>
          <a:prstGeom prst="rect">
            <a:avLst/>
          </a:prstGeom>
        </p:spPr>
      </p:pic>
      <p:sp>
        <p:nvSpPr>
          <p:cNvPr id="2" name="Title 1">
            <a:extLst>
              <a:ext uri="{FF2B5EF4-FFF2-40B4-BE49-F238E27FC236}">
                <a16:creationId xmlns:a16="http://schemas.microsoft.com/office/drawing/2014/main" id="{D8A0AC96-AC12-1D79-F1FA-13F9EA1B9AAA}"/>
              </a:ext>
            </a:extLst>
          </p:cNvPr>
          <p:cNvSpPr>
            <a:spLocks noGrp="1"/>
          </p:cNvSpPr>
          <p:nvPr>
            <p:ph type="title" hasCustomPrompt="1"/>
          </p:nvPr>
        </p:nvSpPr>
        <p:spPr>
          <a:xfrm>
            <a:off x="457200" y="205979"/>
            <a:ext cx="8229600" cy="857250"/>
          </a:xfrm>
        </p:spPr>
        <p:txBody>
          <a:bodyPr/>
          <a:lstStyle>
            <a:lvl1pPr>
              <a:defRPr cap="none">
                <a:solidFill>
                  <a:schemeClr val="accent1"/>
                </a:solidFill>
              </a:defRPr>
            </a:lvl1pPr>
          </a:lstStyle>
          <a:p>
            <a:r>
              <a:rPr lang="en-US" dirty="0"/>
              <a:t>Click to edit master title style</a:t>
            </a:r>
          </a:p>
        </p:txBody>
      </p:sp>
      <p:pic>
        <p:nvPicPr>
          <p:cNvPr id="4" name="Picture 3">
            <a:extLst>
              <a:ext uri="{FF2B5EF4-FFF2-40B4-BE49-F238E27FC236}">
                <a16:creationId xmlns:a16="http://schemas.microsoft.com/office/drawing/2014/main" id="{D878CBB7-AB9D-9B2E-F9F9-5FF32096924F}"/>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2292382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82630" y="3356570"/>
            <a:ext cx="2185666" cy="1055149"/>
          </a:xfrm>
          <a:prstGeom prst="rect">
            <a:avLst/>
          </a:prstGeom>
        </p:spPr>
      </p:pic>
      <p:sp>
        <p:nvSpPr>
          <p:cNvPr id="2" name="Title 1">
            <a:extLst>
              <a:ext uri="{FF2B5EF4-FFF2-40B4-BE49-F238E27FC236}">
                <a16:creationId xmlns:a16="http://schemas.microsoft.com/office/drawing/2014/main" id="{FB263FF8-B2BC-D584-F4B6-19E544BDD847}"/>
              </a:ext>
            </a:extLst>
          </p:cNvPr>
          <p:cNvSpPr>
            <a:spLocks noGrp="1"/>
          </p:cNvSpPr>
          <p:nvPr>
            <p:ph type="title" hasCustomPrompt="1"/>
          </p:nvPr>
        </p:nvSpPr>
        <p:spPr>
          <a:xfrm>
            <a:off x="457200" y="205979"/>
            <a:ext cx="8229600" cy="857250"/>
          </a:xfrm>
        </p:spPr>
        <p:txBody>
          <a:bodyPr/>
          <a:lstStyle>
            <a:lvl1pPr>
              <a:defRPr cap="none">
                <a:solidFill>
                  <a:schemeClr val="tx2"/>
                </a:solidFill>
              </a:defRPr>
            </a:lvl1pPr>
          </a:lstStyle>
          <a:p>
            <a:r>
              <a:rPr lang="en-US" dirty="0"/>
              <a:t>Click to edit master title style</a:t>
            </a:r>
          </a:p>
        </p:txBody>
      </p:sp>
      <p:pic>
        <p:nvPicPr>
          <p:cNvPr id="4" name="Picture 3">
            <a:extLst>
              <a:ext uri="{FF2B5EF4-FFF2-40B4-BE49-F238E27FC236}">
                <a16:creationId xmlns:a16="http://schemas.microsoft.com/office/drawing/2014/main" id="{708C8570-41CC-835E-7003-AFAA09B482AA}"/>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58970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50401" y="3356570"/>
            <a:ext cx="1850124" cy="1055149"/>
          </a:xfrm>
          <a:prstGeom prst="rect">
            <a:avLst/>
          </a:prstGeom>
        </p:spPr>
      </p:pic>
      <p:sp>
        <p:nvSpPr>
          <p:cNvPr id="2" name="Title 1">
            <a:extLst>
              <a:ext uri="{FF2B5EF4-FFF2-40B4-BE49-F238E27FC236}">
                <a16:creationId xmlns:a16="http://schemas.microsoft.com/office/drawing/2014/main" id="{934DD7BA-D4C6-5ADC-9C77-B7DB4F62A1C9}"/>
              </a:ext>
            </a:extLst>
          </p:cNvPr>
          <p:cNvSpPr>
            <a:spLocks noGrp="1"/>
          </p:cNvSpPr>
          <p:nvPr>
            <p:ph type="title" hasCustomPrompt="1"/>
          </p:nvPr>
        </p:nvSpPr>
        <p:spPr>
          <a:xfrm>
            <a:off x="457200" y="205979"/>
            <a:ext cx="8229600" cy="857250"/>
          </a:xfrm>
        </p:spPr>
        <p:txBody>
          <a:bodyPr/>
          <a:lstStyle>
            <a:lvl1pPr>
              <a:defRPr cap="none">
                <a:solidFill>
                  <a:schemeClr val="accent2"/>
                </a:solidFill>
              </a:defRPr>
            </a:lvl1pPr>
          </a:lstStyle>
          <a:p>
            <a:r>
              <a:rPr lang="en-US" dirty="0"/>
              <a:t>Click to edit master title style</a:t>
            </a:r>
          </a:p>
        </p:txBody>
      </p:sp>
      <p:pic>
        <p:nvPicPr>
          <p:cNvPr id="4" name="Picture 3">
            <a:extLst>
              <a:ext uri="{FF2B5EF4-FFF2-40B4-BE49-F238E27FC236}">
                <a16:creationId xmlns:a16="http://schemas.microsoft.com/office/drawing/2014/main" id="{8641E231-45A5-A2CD-7A57-63DAAFCA0F0C}"/>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361171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095634" y="151587"/>
            <a:ext cx="1902062" cy="2090386"/>
          </a:xfrm>
          <a:prstGeom prst="rect">
            <a:avLst/>
          </a:prstGeom>
        </p:spPr>
      </p:pic>
      <p:sp>
        <p:nvSpPr>
          <p:cNvPr id="2" name="Title 1">
            <a:extLst>
              <a:ext uri="{FF2B5EF4-FFF2-40B4-BE49-F238E27FC236}">
                <a16:creationId xmlns:a16="http://schemas.microsoft.com/office/drawing/2014/main" id="{4A65398F-6156-C1E0-0204-3C7797DDEF4F}"/>
              </a:ext>
            </a:extLst>
          </p:cNvPr>
          <p:cNvSpPr>
            <a:spLocks noGrp="1"/>
          </p:cNvSpPr>
          <p:nvPr>
            <p:ph type="title" hasCustomPrompt="1"/>
          </p:nvPr>
        </p:nvSpPr>
        <p:spPr>
          <a:xfrm>
            <a:off x="371707" y="205979"/>
            <a:ext cx="8315093" cy="857250"/>
          </a:xfrm>
        </p:spPr>
        <p:txBody>
          <a:bodyPr/>
          <a:lstStyle>
            <a:lvl1pPr>
              <a:defRPr cap="none">
                <a:solidFill>
                  <a:schemeClr val="accent2"/>
                </a:solidFill>
              </a:defRPr>
            </a:lvl1pPr>
          </a:lstStyle>
          <a:p>
            <a:r>
              <a:rPr lang="en-US" dirty="0"/>
              <a:t>Click to edit master title style</a:t>
            </a:r>
          </a:p>
        </p:txBody>
      </p:sp>
      <p:pic>
        <p:nvPicPr>
          <p:cNvPr id="4" name="Picture 3">
            <a:extLst>
              <a:ext uri="{FF2B5EF4-FFF2-40B4-BE49-F238E27FC236}">
                <a16:creationId xmlns:a16="http://schemas.microsoft.com/office/drawing/2014/main" id="{48D7E611-7614-7CE9-4816-58D7A1E6665C}"/>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946557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E372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348B54A1-053A-30C0-00A9-7A9EDD04A64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62522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rotWithShape="1">
          <a:blip r:embed="rId2">
            <a:extLst>
              <a:ext uri="{28A0092B-C50C-407E-A947-70E740481C1C}">
                <a14:useLocalDpi xmlns:a14="http://schemas.microsoft.com/office/drawing/2010/main"/>
              </a:ext>
            </a:extLst>
          </a:blip>
          <a:srcRect l="50353"/>
          <a:stretch/>
        </p:blipFill>
        <p:spPr>
          <a:xfrm>
            <a:off x="0" y="209437"/>
            <a:ext cx="3858767"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picture containing moon, astronomical object, orange, astronomy&#10;&#10;Description automatically generated">
            <a:extLst>
              <a:ext uri="{FF2B5EF4-FFF2-40B4-BE49-F238E27FC236}">
                <a16:creationId xmlns:a16="http://schemas.microsoft.com/office/drawing/2014/main" id="{3BA5E76E-EADE-EAEE-5211-D3829462A5C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3460301"/>
            <a:ext cx="4121398" cy="1683199"/>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B626A0A0-C21D-AC07-7AD3-5D36A290E78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1099887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8037339A-DA2A-5C6B-52C2-2476F1477B3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1953570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12" name="Picture 11" descr="A picture containing moon, astronomical object, orange, astronomy&#10;&#10;Description automatically generated">
            <a:extLst>
              <a:ext uri="{FF2B5EF4-FFF2-40B4-BE49-F238E27FC236}">
                <a16:creationId xmlns:a16="http://schemas.microsoft.com/office/drawing/2014/main" id="{EC58E5A6-B45D-C2AC-06BB-EE8FAE77B94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460301"/>
            <a:ext cx="4121398" cy="1683199"/>
          </a:xfrm>
          <a:prstGeom prst="rect">
            <a:avLst/>
          </a:prstGeom>
        </p:spPr>
      </p:pic>
      <p:sp>
        <p:nvSpPr>
          <p:cNvPr id="2" name="Title 1">
            <a:extLst>
              <a:ext uri="{FF2B5EF4-FFF2-40B4-BE49-F238E27FC236}">
                <a16:creationId xmlns:a16="http://schemas.microsoft.com/office/drawing/2014/main" id="{E4151124-2CA7-D7C5-8384-98F2DC23BD9F}"/>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D1D28890-AE73-EFE5-7333-2BDF7F456E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ACEA723A-6B89-F6E6-CD00-109269927F7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4203319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3" name="Picture 12" descr="A picture containing moon, astronomical object, orange, astronomy&#10;&#10;Description automatically generated">
            <a:extLst>
              <a:ext uri="{FF2B5EF4-FFF2-40B4-BE49-F238E27FC236}">
                <a16:creationId xmlns:a16="http://schemas.microsoft.com/office/drawing/2014/main" id="{3131AA17-504B-A55E-0486-8D315EEF300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460301"/>
            <a:ext cx="4121398" cy="1683199"/>
          </a:xfrm>
          <a:prstGeom prst="rect">
            <a:avLst/>
          </a:prstGeom>
        </p:spPr>
      </p:pic>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 y="209437"/>
            <a:ext cx="7772398"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E5A992B6-589B-B84B-FD3B-DEFC9D2A18B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177508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bg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8" y="2963427"/>
            <a:ext cx="3069771" cy="1424761"/>
          </a:xfrm>
          <a:prstGeom prst="rect">
            <a:avLst/>
          </a:prstGeom>
        </p:spPr>
      </p:pic>
      <p:pic>
        <p:nvPicPr>
          <p:cNvPr id="3" name="Picture 2">
            <a:extLst>
              <a:ext uri="{FF2B5EF4-FFF2-40B4-BE49-F238E27FC236}">
                <a16:creationId xmlns:a16="http://schemas.microsoft.com/office/drawing/2014/main" id="{0130B0C9-C52B-388D-F2B0-2F811EAF7E67}"/>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1707029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2" name="Picture 1" descr="A picture containing moon, astronomical object, orange, astronomy&#10;&#10;Description automatically generated">
            <a:extLst>
              <a:ext uri="{FF2B5EF4-FFF2-40B4-BE49-F238E27FC236}">
                <a16:creationId xmlns:a16="http://schemas.microsoft.com/office/drawing/2014/main" id="{1D693B39-56E5-D828-AA5B-55A6611BEA5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460301"/>
            <a:ext cx="4121398" cy="1683199"/>
          </a:xfrm>
          <a:prstGeom prst="rect">
            <a:avLst/>
          </a:prstGeom>
        </p:spPr>
      </p:pic>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rotWithShape="1">
          <a:blip r:embed="rId3">
            <a:extLst>
              <a:ext uri="{28A0092B-C50C-407E-A947-70E740481C1C}">
                <a14:useLocalDpi xmlns:a14="http://schemas.microsoft.com/office/drawing/2010/main"/>
              </a:ext>
            </a:extLst>
          </a:blip>
          <a:srcRect l="50353"/>
          <a:stretch/>
        </p:blipFill>
        <p:spPr>
          <a:xfrm>
            <a:off x="0" y="209437"/>
            <a:ext cx="3858767"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59810265-33FD-0DB5-85D4-80C33A734C3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2914271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9" name="Picture 8">
            <a:extLst>
              <a:ext uri="{FF2B5EF4-FFF2-40B4-BE49-F238E27FC236}">
                <a16:creationId xmlns:a16="http://schemas.microsoft.com/office/drawing/2014/main" id="{A5E5AC49-F9F2-07D8-3433-F94783A3156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 y="209437"/>
            <a:ext cx="7772398" cy="799078"/>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238A346F-8BE3-5CCE-BC18-48A2166A8C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EC13BBBD-4B10-8B7A-E8B3-3293AD225C2D}"/>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2855390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9" name="Picture 8">
            <a:extLst>
              <a:ext uri="{FF2B5EF4-FFF2-40B4-BE49-F238E27FC236}">
                <a16:creationId xmlns:a16="http://schemas.microsoft.com/office/drawing/2014/main" id="{A5E5AC49-F9F2-07D8-3433-F94783A31566}"/>
              </a:ext>
            </a:extLst>
          </p:cNvPr>
          <p:cNvPicPr>
            <a:picLocks noChangeAspect="1"/>
          </p:cNvPicPr>
          <p:nvPr/>
        </p:nvPicPr>
        <p:blipFill rotWithShape="1">
          <a:blip r:embed="rId3">
            <a:extLst>
              <a:ext uri="{28A0092B-C50C-407E-A947-70E740481C1C}">
                <a14:useLocalDpi xmlns:a14="http://schemas.microsoft.com/office/drawing/2010/main"/>
              </a:ext>
            </a:extLst>
          </a:blip>
          <a:srcRect l="50352" r="1"/>
          <a:stretch/>
        </p:blipFill>
        <p:spPr>
          <a:xfrm>
            <a:off x="0" y="209437"/>
            <a:ext cx="3858767" cy="799078"/>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238A346F-8BE3-5CCE-BC18-48A2166A8C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FE1C16F9-38F3-4130-873B-169034BFD9C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562296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A0943B-FB65-B320-B496-856BC55E5873}"/>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C78D6381-1A79-236E-0BAE-120B6377E7DB}"/>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1" name="Picture 10" descr="A white numbers on a black background&#10;&#10;Description automatically generated with medium confidence">
            <a:extLst>
              <a:ext uri="{FF2B5EF4-FFF2-40B4-BE49-F238E27FC236}">
                <a16:creationId xmlns:a16="http://schemas.microsoft.com/office/drawing/2014/main" id="{3E1A2AF7-8186-31B8-B4B2-3119B8E737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E3FAFF92-868F-9516-A227-3AA1FECC1BB1}"/>
              </a:ext>
            </a:extLst>
          </p:cNvPr>
          <p:cNvPicPr>
            <a:picLocks noChangeAspect="1"/>
          </p:cNvPicPr>
          <p:nvPr userDrawn="1"/>
        </p:nvPicPr>
        <p:blipFill>
          <a:blip r:embed="rId4">
            <a:alphaModFix amt="15000"/>
          </a:blip>
          <a:stretch>
            <a:fillRect/>
          </a:stretch>
        </p:blipFill>
        <p:spPr>
          <a:xfrm>
            <a:off x="685800" y="2042911"/>
            <a:ext cx="7772400" cy="1452895"/>
          </a:xfrm>
          <a:prstGeom prst="rect">
            <a:avLst/>
          </a:prstGeom>
        </p:spPr>
      </p:pic>
      <p:pic>
        <p:nvPicPr>
          <p:cNvPr id="2" name="Picture 1">
            <a:extLst>
              <a:ext uri="{FF2B5EF4-FFF2-40B4-BE49-F238E27FC236}">
                <a16:creationId xmlns:a16="http://schemas.microsoft.com/office/drawing/2014/main" id="{2C14FB5D-1959-0BD4-EC2C-27B165EC677D}"/>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947528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E372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7467299C-70E5-883B-E4C3-78F31D765CC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91389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C2525E-DBDA-8D91-F13B-CA4B9C566697}"/>
              </a:ext>
            </a:extLst>
          </p:cNvPr>
          <p:cNvPicPr>
            <a:picLocks noChangeAspect="1"/>
          </p:cNvPicPr>
          <p:nvPr/>
        </p:nvPicPr>
        <p:blipFill rotWithShape="1">
          <a:blip r:embed="rId2">
            <a:extLst>
              <a:ext uri="{28A0092B-C50C-407E-A947-70E740481C1C}">
                <a14:useLocalDpi xmlns:a14="http://schemas.microsoft.com/office/drawing/2010/main"/>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509F7153-7152-C433-36CD-7582A0FD858E}"/>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356881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22EFB4E2-15DC-6D20-2F5B-C80AA55D33F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719590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descr="A picture containing clipart, drawing, illustration, graphic design&#10;&#10;Description automatically generated">
            <a:extLst>
              <a:ext uri="{FF2B5EF4-FFF2-40B4-BE49-F238E27FC236}">
                <a16:creationId xmlns:a16="http://schemas.microsoft.com/office/drawing/2014/main" id="{5AE59757-FDC9-80EF-6467-DF7E912D054D}"/>
              </a:ext>
            </a:extLst>
          </p:cNvPr>
          <p:cNvPicPr>
            <a:picLocks noChangeAspect="1"/>
          </p:cNvPicPr>
          <p:nvPr userDrawn="1"/>
        </p:nvPicPr>
        <p:blipFill>
          <a:blip r:embed="rId4">
            <a:alphaModFix amt="15000"/>
            <a:extLst>
              <a:ext uri="{28A0092B-C50C-407E-A947-70E740481C1C}">
                <a14:useLocalDpi xmlns:a14="http://schemas.microsoft.com/office/drawing/2010/main"/>
              </a:ext>
            </a:extLst>
          </a:blip>
          <a:stretch>
            <a:fillRect/>
          </a:stretch>
        </p:blipFill>
        <p:spPr>
          <a:xfrm>
            <a:off x="2921000" y="953355"/>
            <a:ext cx="3302000" cy="3314700"/>
          </a:xfrm>
          <a:prstGeom prst="rect">
            <a:avLst/>
          </a:prstGeom>
        </p:spPr>
      </p:pic>
      <p:pic>
        <p:nvPicPr>
          <p:cNvPr id="3" name="Picture 2">
            <a:extLst>
              <a:ext uri="{FF2B5EF4-FFF2-40B4-BE49-F238E27FC236}">
                <a16:creationId xmlns:a16="http://schemas.microsoft.com/office/drawing/2014/main" id="{4BC91966-B275-D337-8EB5-297DDE871A3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553179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6AADE4"/>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921000" y="1161212"/>
            <a:ext cx="3302000" cy="3314700"/>
          </a:xfrm>
          <a:prstGeom prst="rect">
            <a:avLst/>
          </a:prstGeom>
        </p:spPr>
      </p:pic>
      <p:pic>
        <p:nvPicPr>
          <p:cNvPr id="11" name="Picture 10">
            <a:extLst>
              <a:ext uri="{FF2B5EF4-FFF2-40B4-BE49-F238E27FC236}">
                <a16:creationId xmlns:a16="http://schemas.microsoft.com/office/drawing/2014/main" id="{E8AA62F3-35E8-1029-E81F-6AD03D048CE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86919" y="4756185"/>
            <a:ext cx="1881376" cy="235728"/>
          </a:xfrm>
          <a:prstGeom prst="rect">
            <a:avLst/>
          </a:prstGeom>
        </p:spPr>
      </p:pic>
      <p:pic>
        <p:nvPicPr>
          <p:cNvPr id="2" name="Picture 1">
            <a:extLst>
              <a:ext uri="{FF2B5EF4-FFF2-40B4-BE49-F238E27FC236}">
                <a16:creationId xmlns:a16="http://schemas.microsoft.com/office/drawing/2014/main" id="{9BF4424A-762C-AAE7-0A5D-6CECE225EBF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4150098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6AADE4"/>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457200" y="1345189"/>
            <a:ext cx="3026664" cy="3038305"/>
          </a:xfrm>
          <a:prstGeom prst="rect">
            <a:avLst/>
          </a:prstGeom>
        </p:spPr>
      </p:pic>
      <p:pic>
        <p:nvPicPr>
          <p:cNvPr id="11" name="Picture 10">
            <a:extLst>
              <a:ext uri="{FF2B5EF4-FFF2-40B4-BE49-F238E27FC236}">
                <a16:creationId xmlns:a16="http://schemas.microsoft.com/office/drawing/2014/main" id="{1269AD91-1521-E3D9-1FFD-754D05C8944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86919" y="4756185"/>
            <a:ext cx="1881376" cy="235728"/>
          </a:xfrm>
          <a:prstGeom prst="rect">
            <a:avLst/>
          </a:prstGeom>
        </p:spPr>
      </p:pic>
      <p:pic>
        <p:nvPicPr>
          <p:cNvPr id="2" name="Picture 1">
            <a:extLst>
              <a:ext uri="{FF2B5EF4-FFF2-40B4-BE49-F238E27FC236}">
                <a16:creationId xmlns:a16="http://schemas.microsoft.com/office/drawing/2014/main" id="{FC1F8706-20CE-58D2-81CD-797E4EC8041E}"/>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57864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457200" y="1378857"/>
            <a:ext cx="4038600" cy="249519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8857"/>
            <a:ext cx="4038600" cy="249519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5" name="Picture 4">
            <a:extLst>
              <a:ext uri="{FF2B5EF4-FFF2-40B4-BE49-F238E27FC236}">
                <a16:creationId xmlns:a16="http://schemas.microsoft.com/office/drawing/2014/main" id="{E46D433A-026C-2C65-E69C-49BB21AE763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94313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8DC7C29-9CFB-A8C1-DDED-A04BCA920BCC}"/>
              </a:ext>
            </a:extLst>
          </p:cNvPr>
          <p:cNvSpPr>
            <a:spLocks noGrp="1"/>
          </p:cNvSpPr>
          <p:nvPr>
            <p:ph type="dt" sz="half" idx="10"/>
          </p:nvPr>
        </p:nvSpPr>
        <p:spPr>
          <a:xfrm>
            <a:off x="457200" y="4767263"/>
            <a:ext cx="1184031" cy="273844"/>
          </a:xfrm>
        </p:spPr>
        <p:txBody>
          <a:bodyPr/>
          <a:lstStyle>
            <a:lvl1pPr algn="l">
              <a:defRPr>
                <a:solidFill>
                  <a:schemeClr val="bg1"/>
                </a:solidFill>
              </a:defRPr>
            </a:lvl1pPr>
          </a:lstStyle>
          <a:p>
            <a:fld id="{699A0806-7CE9-4D9D-BECA-52006E9A506E}" type="datetimeFigureOut">
              <a:rPr lang="en-US" smtClean="0"/>
              <a:pPr/>
              <a:t>11/8/2023</a:t>
            </a:fld>
            <a:endParaRPr lang="en-US" dirty="0"/>
          </a:p>
        </p:txBody>
      </p:sp>
      <p:sp>
        <p:nvSpPr>
          <p:cNvPr id="7" name="Footer Placeholder 4">
            <a:extLst>
              <a:ext uri="{FF2B5EF4-FFF2-40B4-BE49-F238E27FC236}">
                <a16:creationId xmlns:a16="http://schemas.microsoft.com/office/drawing/2014/main" id="{257F8B8B-16E6-A82F-9A90-CF1ABA3DB2BD}"/>
              </a:ext>
            </a:extLst>
          </p:cNvPr>
          <p:cNvSpPr>
            <a:spLocks noGrp="1"/>
          </p:cNvSpPr>
          <p:nvPr>
            <p:ph type="ftr" sz="quarter" idx="11"/>
          </p:nvPr>
        </p:nvSpPr>
        <p:spPr>
          <a:xfrm>
            <a:off x="1898301" y="4767263"/>
            <a:ext cx="1606899" cy="273844"/>
          </a:xfrm>
        </p:spPr>
        <p:txBody>
          <a:bodyPr/>
          <a:lstStyle>
            <a:lvl1pPr algn="l">
              <a:defRPr>
                <a:solidFill>
                  <a:schemeClr val="bg1"/>
                </a:solidFill>
              </a:defRPr>
            </a:lvl1pPr>
          </a:lstStyle>
          <a:p>
            <a:endParaRPr lang="en-US"/>
          </a:p>
        </p:txBody>
      </p:sp>
      <p:sp>
        <p:nvSpPr>
          <p:cNvPr id="8" name="Slide Number Placeholder 5">
            <a:extLst>
              <a:ext uri="{FF2B5EF4-FFF2-40B4-BE49-F238E27FC236}">
                <a16:creationId xmlns:a16="http://schemas.microsoft.com/office/drawing/2014/main" id="{445E9F55-40D9-8674-6E4C-EADC418ABB90}"/>
              </a:ext>
            </a:extLst>
          </p:cNvPr>
          <p:cNvSpPr>
            <a:spLocks noGrp="1"/>
          </p:cNvSpPr>
          <p:nvPr>
            <p:ph type="sldNum" sz="quarter" idx="12"/>
          </p:nvPr>
        </p:nvSpPr>
        <p:spPr>
          <a:xfrm>
            <a:off x="3762270" y="4767263"/>
            <a:ext cx="1184031" cy="273844"/>
          </a:xfrm>
        </p:spPr>
        <p:txBody>
          <a:bodyPr/>
          <a:lstStyle>
            <a:lvl1pPr algn="l">
              <a:defRPr>
                <a:solidFill>
                  <a:schemeClr val="bg1"/>
                </a:solidFill>
              </a:defRPr>
            </a:lvl1pPr>
          </a:lstStyle>
          <a:p>
            <a:fld id="{7332040C-3EF2-4C21-8D4F-D7CE1CFC51C3}" type="slidenum">
              <a:rPr lang="en-US" smtClean="0"/>
              <a:pPr/>
              <a:t>‹#›</a:t>
            </a:fld>
            <a:endParaRPr lang="en-US"/>
          </a:p>
        </p:txBody>
      </p:sp>
      <p:pic>
        <p:nvPicPr>
          <p:cNvPr id="5" name="Picture 4">
            <a:extLst>
              <a:ext uri="{FF2B5EF4-FFF2-40B4-BE49-F238E27FC236}">
                <a16:creationId xmlns:a16="http://schemas.microsoft.com/office/drawing/2014/main" id="{9D800DE1-C392-DC48-E564-D680167365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207726"/>
          </a:xfrm>
          <a:prstGeom prst="rect">
            <a:avLst/>
          </a:prstGeom>
        </p:spPr>
      </p:pic>
    </p:spTree>
    <p:extLst>
      <p:ext uri="{BB962C8B-B14F-4D97-AF65-F5344CB8AC3E}">
        <p14:creationId xmlns:p14="http://schemas.microsoft.com/office/powerpoint/2010/main" val="79821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p:nvPr>
        </p:nvSpPr>
        <p:spPr>
          <a:xfrm>
            <a:off x="685800" y="1391841"/>
            <a:ext cx="7772400" cy="1102519"/>
          </a:xfrm>
        </p:spPr>
        <p:txBody>
          <a:bodyPr/>
          <a:lstStyle>
            <a:lvl1pPr algn="ctr">
              <a:defRPr baseline="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0380" y="3086100"/>
            <a:ext cx="3461890" cy="1424761"/>
          </a:xfrm>
          <a:prstGeom prst="rect">
            <a:avLst/>
          </a:prstGeom>
        </p:spPr>
      </p:pic>
      <p:sp>
        <p:nvSpPr>
          <p:cNvPr id="3" name="Date Placeholder 3">
            <a:extLst>
              <a:ext uri="{FF2B5EF4-FFF2-40B4-BE49-F238E27FC236}">
                <a16:creationId xmlns:a16="http://schemas.microsoft.com/office/drawing/2014/main" id="{C8DC7C29-9CFB-A8C1-DDED-A04BCA920BCC}"/>
              </a:ext>
            </a:extLst>
          </p:cNvPr>
          <p:cNvSpPr>
            <a:spLocks noGrp="1"/>
          </p:cNvSpPr>
          <p:nvPr>
            <p:ph type="dt" sz="half" idx="10"/>
          </p:nvPr>
        </p:nvSpPr>
        <p:spPr>
          <a:xfrm>
            <a:off x="457200" y="4767263"/>
            <a:ext cx="1184031" cy="273844"/>
          </a:xfrm>
          <a:prstGeom prst="rect">
            <a:avLst/>
          </a:prstGeom>
        </p:spPr>
        <p:txBody>
          <a:bodyPr/>
          <a:lstStyle>
            <a:lvl1pPr algn="l">
              <a:defRPr>
                <a:solidFill>
                  <a:schemeClr val="bg1"/>
                </a:solidFill>
              </a:defRPr>
            </a:lvl1pPr>
          </a:lstStyle>
          <a:p>
            <a:fld id="{699A0806-7CE9-4D9D-BECA-52006E9A506E}" type="datetimeFigureOut">
              <a:rPr lang="en-US" smtClean="0"/>
              <a:pPr/>
              <a:t>11/8/2023</a:t>
            </a:fld>
            <a:endParaRPr lang="en-US" dirty="0"/>
          </a:p>
        </p:txBody>
      </p:sp>
      <p:sp>
        <p:nvSpPr>
          <p:cNvPr id="7" name="Footer Placeholder 4">
            <a:extLst>
              <a:ext uri="{FF2B5EF4-FFF2-40B4-BE49-F238E27FC236}">
                <a16:creationId xmlns:a16="http://schemas.microsoft.com/office/drawing/2014/main" id="{257F8B8B-16E6-A82F-9A90-CF1ABA3DB2BD}"/>
              </a:ext>
            </a:extLst>
          </p:cNvPr>
          <p:cNvSpPr>
            <a:spLocks noGrp="1"/>
          </p:cNvSpPr>
          <p:nvPr>
            <p:ph type="ftr" sz="quarter" idx="11"/>
          </p:nvPr>
        </p:nvSpPr>
        <p:spPr>
          <a:xfrm>
            <a:off x="1898301" y="4767263"/>
            <a:ext cx="1606899" cy="273844"/>
          </a:xfrm>
          <a:prstGeom prst="rect">
            <a:avLst/>
          </a:prstGeom>
        </p:spPr>
        <p:txBody>
          <a:bodyPr/>
          <a:lstStyle>
            <a:lvl1pPr algn="l">
              <a:defRPr>
                <a:solidFill>
                  <a:schemeClr val="bg1"/>
                </a:solidFill>
              </a:defRPr>
            </a:lvl1pPr>
          </a:lstStyle>
          <a:p>
            <a:endParaRPr lang="en-US"/>
          </a:p>
        </p:txBody>
      </p:sp>
      <p:sp>
        <p:nvSpPr>
          <p:cNvPr id="8" name="Slide Number Placeholder 5">
            <a:extLst>
              <a:ext uri="{FF2B5EF4-FFF2-40B4-BE49-F238E27FC236}">
                <a16:creationId xmlns:a16="http://schemas.microsoft.com/office/drawing/2014/main" id="{445E9F55-40D9-8674-6E4C-EADC418ABB90}"/>
              </a:ext>
            </a:extLst>
          </p:cNvPr>
          <p:cNvSpPr>
            <a:spLocks noGrp="1"/>
          </p:cNvSpPr>
          <p:nvPr>
            <p:ph type="sldNum" sz="quarter" idx="12"/>
          </p:nvPr>
        </p:nvSpPr>
        <p:spPr>
          <a:xfrm>
            <a:off x="3762270" y="4767263"/>
            <a:ext cx="1184031" cy="273844"/>
          </a:xfrm>
        </p:spPr>
        <p:txBody>
          <a:bodyPr/>
          <a:lstStyle>
            <a:lvl1pPr algn="l">
              <a:defRPr>
                <a:solidFill>
                  <a:schemeClr val="bg1"/>
                </a:solidFill>
              </a:defRPr>
            </a:lvl1pPr>
          </a:lstStyle>
          <a:p>
            <a:fld id="{7332040C-3EF2-4C21-8D4F-D7CE1CFC51C3}" type="slidenum">
              <a:rPr lang="en-US" smtClean="0"/>
              <a:pPr/>
              <a:t>‹#›</a:t>
            </a:fld>
            <a:endParaRPr lang="en-US"/>
          </a:p>
        </p:txBody>
      </p:sp>
      <p:pic>
        <p:nvPicPr>
          <p:cNvPr id="4" name="Picture 3">
            <a:extLst>
              <a:ext uri="{FF2B5EF4-FFF2-40B4-BE49-F238E27FC236}">
                <a16:creationId xmlns:a16="http://schemas.microsoft.com/office/drawing/2014/main" id="{3F48B7ED-39AE-0444-D058-198A36D41C4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6720653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52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07470-9E7A-0484-2E1D-C70F771B0E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3823" y="613677"/>
            <a:ext cx="2876353" cy="2876353"/>
          </a:xfrm>
          <a:prstGeom prst="rect">
            <a:avLst/>
          </a:prstGeom>
        </p:spPr>
      </p:pic>
    </p:spTree>
    <p:extLst>
      <p:ext uri="{BB962C8B-B14F-4D97-AF65-F5344CB8AC3E}">
        <p14:creationId xmlns:p14="http://schemas.microsoft.com/office/powerpoint/2010/main" val="43613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a:xfrm>
            <a:off x="457200" y="525015"/>
            <a:ext cx="8229600" cy="857250"/>
          </a:xfrm>
        </p:spPr>
        <p:txBody>
          <a:bodyPr/>
          <a:lstStyle>
            <a:lvl1pPr algn="ctr">
              <a:defRPr cap="none">
                <a:solidFill>
                  <a:schemeClr val="accent2"/>
                </a:solidFill>
              </a:defRPr>
            </a:lvl1pPr>
          </a:lstStyle>
          <a:p>
            <a:r>
              <a:rPr lang="en-US" dirty="0"/>
              <a:t>Click to edit master title style</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6" name="Picture 5" descr="A picture containing screenshot, windmill, design&#10;&#10;Description automatically generated">
            <a:extLst>
              <a:ext uri="{FF2B5EF4-FFF2-40B4-BE49-F238E27FC236}">
                <a16:creationId xmlns:a16="http://schemas.microsoft.com/office/drawing/2014/main" id="{57B4F118-C64B-B050-43A6-38067D227827}"/>
              </a:ext>
            </a:extLst>
          </p:cNvPr>
          <p:cNvPicPr>
            <a:picLocks noChangeAspect="1"/>
          </p:cNvPicPr>
          <p:nvPr/>
        </p:nvPicPr>
        <p:blipFill>
          <a:blip r:embed="rId4">
            <a:alphaModFix amt="12000"/>
            <a:extLst>
              <a:ext uri="{28A0092B-C50C-407E-A947-70E740481C1C}">
                <a14:useLocalDpi xmlns:a14="http://schemas.microsoft.com/office/drawing/2010/main" val="0"/>
              </a:ext>
            </a:extLst>
          </a:blip>
          <a:stretch>
            <a:fillRect/>
          </a:stretch>
        </p:blipFill>
        <p:spPr>
          <a:xfrm>
            <a:off x="195740" y="1599575"/>
            <a:ext cx="8752520" cy="2153805"/>
          </a:xfrm>
          <a:prstGeom prst="rect">
            <a:avLst/>
          </a:prstGeom>
        </p:spPr>
      </p:pic>
      <p:pic>
        <p:nvPicPr>
          <p:cNvPr id="3" name="Picture 2">
            <a:extLst>
              <a:ext uri="{FF2B5EF4-FFF2-40B4-BE49-F238E27FC236}">
                <a16:creationId xmlns:a16="http://schemas.microsoft.com/office/drawing/2014/main" id="{D705166F-EDC9-93A4-65BA-2F8A8F6D2629}"/>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95785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8" y="4756185"/>
            <a:ext cx="1881378" cy="235728"/>
          </a:xfrm>
          <a:prstGeom prst="rect">
            <a:avLst/>
          </a:prstGeom>
        </p:spPr>
      </p:pic>
      <p:pic>
        <p:nvPicPr>
          <p:cNvPr id="6" name="Picture 5" descr="A picture containing screenshot, windmill, design&#10;&#10;Description automatically generated">
            <a:extLst>
              <a:ext uri="{FF2B5EF4-FFF2-40B4-BE49-F238E27FC236}">
                <a16:creationId xmlns:a16="http://schemas.microsoft.com/office/drawing/2014/main" id="{57B4F118-C64B-B050-43A6-38067D227827}"/>
              </a:ext>
            </a:extLst>
          </p:cNvPr>
          <p:cNvPicPr>
            <a:picLocks noChangeAspect="1"/>
          </p:cNvPicPr>
          <p:nvPr/>
        </p:nvPicPr>
        <p:blipFill>
          <a:blip r:embed="rId4">
            <a:alphaModFix amt="12000"/>
            <a:extLst>
              <a:ext uri="{28A0092B-C50C-407E-A947-70E740481C1C}">
                <a14:useLocalDpi xmlns:a14="http://schemas.microsoft.com/office/drawing/2010/main" val="0"/>
              </a:ext>
            </a:extLst>
          </a:blip>
          <a:stretch>
            <a:fillRect/>
          </a:stretch>
        </p:blipFill>
        <p:spPr>
          <a:xfrm>
            <a:off x="195740" y="1599575"/>
            <a:ext cx="8752520" cy="2153805"/>
          </a:xfrm>
          <a:prstGeom prst="rect">
            <a:avLst/>
          </a:prstGeom>
        </p:spPr>
      </p:pic>
      <p:sp>
        <p:nvSpPr>
          <p:cNvPr id="4" name="Text Placeholder 7">
            <a:extLst>
              <a:ext uri="{FF2B5EF4-FFF2-40B4-BE49-F238E27FC236}">
                <a16:creationId xmlns:a16="http://schemas.microsoft.com/office/drawing/2014/main" id="{ACE8F8BF-DF9E-7CBF-5B02-8587FA1E385B}"/>
              </a:ext>
            </a:extLst>
          </p:cNvPr>
          <p:cNvSpPr>
            <a:spLocks noGrp="1"/>
          </p:cNvSpPr>
          <p:nvPr>
            <p:ph type="body" sz="quarter" idx="10"/>
          </p:nvPr>
        </p:nvSpPr>
        <p:spPr>
          <a:xfrm>
            <a:off x="457200" y="1147946"/>
            <a:ext cx="8229600" cy="2044700"/>
          </a:xfrm>
          <a:prstGeom prst="rect">
            <a:avLst/>
          </a:prstGeom>
        </p:spPr>
        <p:txBody>
          <a:bodyPr/>
          <a:lstStyle>
            <a:lvl1pPr marL="0" indent="0" algn="ctr">
              <a:buNone/>
              <a:defRPr sz="2200"/>
            </a:lvl1pPr>
            <a:lvl2pPr marL="557213" indent="-214313" algn="ctr">
              <a:buFont typeface="Arial" panose="020B0604020202020204" pitchFamily="34" charset="0"/>
              <a:buChar char="•"/>
              <a:defRPr sz="2000"/>
            </a:lvl2pPr>
            <a:lvl3pPr marL="857250" indent="-171450" algn="ctr">
              <a:buFont typeface="Courier New" panose="02070309020205020404" pitchFamily="49" charset="0"/>
              <a:buChar char="o"/>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DB6DC08B-0156-8CA4-6761-1F16059E0A2C}"/>
              </a:ext>
            </a:extLst>
          </p:cNvPr>
          <p:cNvPicPr>
            <a:picLocks noChangeAspect="1"/>
          </p:cNvPicPr>
          <p:nvPr/>
        </p:nvPicPr>
        <p:blipFill rotWithShape="1">
          <a:blip r:embed="rId5">
            <a:extLst>
              <a:ext uri="{28A0092B-C50C-407E-A947-70E740481C1C}">
                <a14:useLocalDpi xmlns:a14="http://schemas.microsoft.com/office/drawing/2010/main" val="0"/>
              </a:ext>
            </a:extLst>
          </a:blip>
          <a:srcRect l="50353"/>
          <a:stretch/>
        </p:blipFill>
        <p:spPr>
          <a:xfrm>
            <a:off x="0" y="209437"/>
            <a:ext cx="3858767" cy="799077"/>
          </a:xfrm>
          <a:prstGeom prst="rect">
            <a:avLst/>
          </a:prstGeom>
        </p:spPr>
      </p:pic>
      <p:sp>
        <p:nvSpPr>
          <p:cNvPr id="13" name="Title 1">
            <a:extLst>
              <a:ext uri="{FF2B5EF4-FFF2-40B4-BE49-F238E27FC236}">
                <a16:creationId xmlns:a16="http://schemas.microsoft.com/office/drawing/2014/main" id="{AE292E1F-7321-ADF4-A788-D333BCB16D07}"/>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5476ABD2-4944-2C22-8E45-97C134C56150}"/>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37652215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heme" Target="../theme/theme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title style</a:t>
            </a:r>
          </a:p>
        </p:txBody>
      </p:sp>
      <p:sp>
        <p:nvSpPr>
          <p:cNvPr id="7" name="Slide Number Placeholder 5">
            <a:extLst>
              <a:ext uri="{FF2B5EF4-FFF2-40B4-BE49-F238E27FC236}">
                <a16:creationId xmlns:a16="http://schemas.microsoft.com/office/drawing/2014/main" id="{F72EB127-4EF3-716A-6ED0-FAD6CD29A6B1}"/>
              </a:ext>
            </a:extLst>
          </p:cNvPr>
          <p:cNvSpPr>
            <a:spLocks noGrp="1"/>
          </p:cNvSpPr>
          <p:nvPr>
            <p:ph type="sldNum" sz="quarter" idx="4"/>
          </p:nvPr>
        </p:nvSpPr>
        <p:spPr>
          <a:xfrm>
            <a:off x="7620000" y="205979"/>
            <a:ext cx="1066800" cy="273844"/>
          </a:xfrm>
          <a:prstGeom prst="rect">
            <a:avLst/>
          </a:prstGeom>
        </p:spPr>
        <p:txBody>
          <a:bodyPr vert="horz" lIns="91440" tIns="45720" rIns="91440" bIns="45720" rtlCol="0" anchor="ctr"/>
          <a:lstStyle>
            <a:lvl1pPr algn="r">
              <a:defRPr sz="1100">
                <a:solidFill>
                  <a:schemeClr val="accent1"/>
                </a:solidFill>
              </a:defRPr>
            </a:lvl1pPr>
          </a:lstStyle>
          <a:p>
            <a:fld id="{7332040C-3EF2-4C21-8D4F-D7CE1CFC51C3}" type="slidenum">
              <a:rPr lang="en-US" smtClean="0"/>
              <a:t>‹#›</a:t>
            </a:fld>
            <a:endParaRPr lang="en-US"/>
          </a:p>
        </p:txBody>
      </p:sp>
    </p:spTree>
    <p:extLst>
      <p:ext uri="{BB962C8B-B14F-4D97-AF65-F5344CB8AC3E}">
        <p14:creationId xmlns:p14="http://schemas.microsoft.com/office/powerpoint/2010/main" val="27107307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49" r:id="rId38"/>
  </p:sldLayoutIdLst>
  <p:txStyles>
    <p:titleStyle>
      <a:lvl1pPr algn="l" defTabSz="685800" rtl="0" eaLnBrk="1" latinLnBrk="0" hangingPunct="1">
        <a:spcBef>
          <a:spcPct val="0"/>
        </a:spcBef>
        <a:buNone/>
        <a:defRPr sz="3300" b="1" kern="1200" cap="none" baseline="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9A0806-7CE9-4D9D-BECA-52006E9A506E}" type="datetimeFigureOut">
              <a:rPr lang="en-US" smtClean="0"/>
              <a:t>11/8/2023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32040C-3EF2-4C21-8D4F-D7CE1CFC51C3}" type="slidenum">
              <a:rPr lang="en-US" smtClean="0"/>
              <a:t>‹#›</a:t>
            </a:fld>
            <a:endParaRPr lang="en-US"/>
          </a:p>
        </p:txBody>
      </p:sp>
    </p:spTree>
    <p:extLst>
      <p:ext uri="{BB962C8B-B14F-4D97-AF65-F5344CB8AC3E}">
        <p14:creationId xmlns:p14="http://schemas.microsoft.com/office/powerpoint/2010/main" val="10754168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Lst>
  <p:txStyles>
    <p:titleStyle>
      <a:lvl1pPr algn="l" defTabSz="685800" rtl="0" eaLnBrk="1" latinLnBrk="0" hangingPunct="1">
        <a:spcBef>
          <a:spcPct val="0"/>
        </a:spcBef>
        <a:buNone/>
        <a:defRPr sz="3300" b="1" kern="1200" cap="none" baseline="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66.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43.jpg"/><Relationship Id="rId11" Type="http://schemas.openxmlformats.org/officeDocument/2006/relationships/image" Target="../media/image47.png"/><Relationship Id="rId5" Type="http://schemas.openxmlformats.org/officeDocument/2006/relationships/image" Target="../media/image42.jpeg"/><Relationship Id="rId10" Type="http://schemas.openxmlformats.org/officeDocument/2006/relationships/hyperlink" Target="https://youtu.be/dWxNwQKhbJg" TargetMode="External"/><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693" t="22378" r="8392" b="12315"/>
          <a:stretch/>
        </p:blipFill>
        <p:spPr>
          <a:xfrm>
            <a:off x="0" y="-95250"/>
            <a:ext cx="9144000" cy="5337205"/>
          </a:xfrm>
          <a:prstGeom prst="rect">
            <a:avLst/>
          </a:prstGeom>
        </p:spPr>
      </p:pic>
      <p:sp>
        <p:nvSpPr>
          <p:cNvPr id="3" name="Rectangle 2">
            <a:extLst>
              <a:ext uri="{FF2B5EF4-FFF2-40B4-BE49-F238E27FC236}">
                <a16:creationId xmlns:a16="http://schemas.microsoft.com/office/drawing/2014/main" id="{18D2F0F9-2B2D-2FCA-A329-A09DE339C0A7}"/>
              </a:ext>
            </a:extLst>
          </p:cNvPr>
          <p:cNvSpPr/>
          <p:nvPr/>
        </p:nvSpPr>
        <p:spPr>
          <a:xfrm>
            <a:off x="1143000" y="657301"/>
            <a:ext cx="6858000" cy="3828896"/>
          </a:xfrm>
          <a:prstGeom prst="rect">
            <a:avLst/>
          </a:prstGeom>
          <a:solidFill>
            <a:schemeClr val="bg1">
              <a:alpha val="897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A2E4E2BB-0D80-44B2-1063-84E70FB6D72C}"/>
              </a:ext>
            </a:extLst>
          </p:cNvPr>
          <p:cNvSpPr txBox="1"/>
          <p:nvPr/>
        </p:nvSpPr>
        <p:spPr>
          <a:xfrm>
            <a:off x="1143000" y="3196723"/>
            <a:ext cx="6858000" cy="707886"/>
          </a:xfrm>
          <a:prstGeom prst="rect">
            <a:avLst/>
          </a:prstGeom>
          <a:noFill/>
        </p:spPr>
        <p:txBody>
          <a:bodyPr wrap="square" rtlCol="0">
            <a:spAutoFit/>
          </a:bodyPr>
          <a:lstStyle/>
          <a:p>
            <a:pPr algn="ctr"/>
            <a:r>
              <a:rPr lang="en-US" sz="4000" b="1" dirty="0">
                <a:solidFill>
                  <a:srgbClr val="34B233"/>
                </a:solidFill>
              </a:rPr>
              <a:t>Summary</a:t>
            </a:r>
          </a:p>
        </p:txBody>
      </p:sp>
      <p:sp>
        <p:nvSpPr>
          <p:cNvPr id="6" name="Title 1">
            <a:extLst>
              <a:ext uri="{FF2B5EF4-FFF2-40B4-BE49-F238E27FC236}">
                <a16:creationId xmlns:a16="http://schemas.microsoft.com/office/drawing/2014/main" id="{9CCECC12-CEB8-69DF-E31D-9117738AB6EA}"/>
              </a:ext>
            </a:extLst>
          </p:cNvPr>
          <p:cNvSpPr txBox="1">
            <a:spLocks/>
          </p:cNvSpPr>
          <p:nvPr/>
        </p:nvSpPr>
        <p:spPr>
          <a:xfrm>
            <a:off x="1143000" y="3810020"/>
            <a:ext cx="6858000" cy="531476"/>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2700" b="0" dirty="0">
                <a:solidFill>
                  <a:schemeClr val="tx1"/>
                </a:solidFill>
                <a:latin typeface="+mn-lt"/>
              </a:rPr>
              <a:t>Project-Based Learning</a:t>
            </a:r>
          </a:p>
        </p:txBody>
      </p:sp>
      <p:pic>
        <p:nvPicPr>
          <p:cNvPr id="7" name="Picture 6">
            <a:extLst>
              <a:ext uri="{FF2B5EF4-FFF2-40B4-BE49-F238E27FC236}">
                <a16:creationId xmlns:a16="http://schemas.microsoft.com/office/drawing/2014/main" id="{8F12E62C-B1C6-C4FE-B983-9E1DEA36EF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80419" y="1001248"/>
            <a:ext cx="1983162" cy="2008266"/>
          </a:xfrm>
          <a:prstGeom prst="rect">
            <a:avLst/>
          </a:prstGeom>
        </p:spPr>
      </p:pic>
    </p:spTree>
    <p:extLst>
      <p:ext uri="{BB962C8B-B14F-4D97-AF65-F5344CB8AC3E}">
        <p14:creationId xmlns:p14="http://schemas.microsoft.com/office/powerpoint/2010/main" val="215386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00300" y="4596021"/>
            <a:ext cx="44005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mn-cs"/>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3525866" y="1909008"/>
            <a:ext cx="634543" cy="7256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0181" y="1028341"/>
            <a:ext cx="2090972" cy="4902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20698" y="1927237"/>
            <a:ext cx="760166" cy="7196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33735" y="3712312"/>
            <a:ext cx="632891" cy="80569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84990" y="3051502"/>
            <a:ext cx="1820397" cy="43872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21233" y="3026133"/>
            <a:ext cx="2206338" cy="490297"/>
          </a:xfrm>
          <a:prstGeom prst="rect">
            <a:avLst/>
          </a:prstGeom>
        </p:spPr>
      </p:pic>
      <p:pic>
        <p:nvPicPr>
          <p:cNvPr id="9" name="Picture 2" descr="W:\CORPORATE\Current Projects\Journey 2050\Logo\Canola\AlbertaCanola-HorURL-CMYK.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26575" y="2174466"/>
            <a:ext cx="1939002" cy="347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841153" y="1927237"/>
            <a:ext cx="1382092" cy="667644"/>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2220356" y="1145666"/>
            <a:ext cx="1485677" cy="321098"/>
          </a:xfrm>
          <a:prstGeom prst="rect">
            <a:avLst/>
          </a:prstGeom>
        </p:spPr>
      </p:pic>
      <p:sp>
        <p:nvSpPr>
          <p:cNvPr id="10" name="Title 2">
            <a:extLst>
              <a:ext uri="{FF2B5EF4-FFF2-40B4-BE49-F238E27FC236}">
                <a16:creationId xmlns:a16="http://schemas.microsoft.com/office/drawing/2014/main" id="{75A9D919-9CA0-3683-2C65-B49CB4974D40}"/>
              </a:ext>
            </a:extLst>
          </p:cNvPr>
          <p:cNvSpPr>
            <a:spLocks noGrp="1"/>
          </p:cNvSpPr>
          <p:nvPr>
            <p:ph type="title"/>
          </p:nvPr>
        </p:nvSpPr>
        <p:spPr>
          <a:xfrm>
            <a:off x="342900" y="341429"/>
            <a:ext cx="8458200" cy="558766"/>
          </a:xfrm>
        </p:spPr>
        <p:txBody>
          <a:bodyPr>
            <a:normAutofit fontScale="90000"/>
          </a:bodyPr>
          <a:lstStyle/>
          <a:p>
            <a:r>
              <a:rPr lang="en-US" cap="none" dirty="0"/>
              <a:t>Brought to you in collaboration</a:t>
            </a:r>
          </a:p>
        </p:txBody>
      </p:sp>
    </p:spTree>
    <p:extLst>
      <p:ext uri="{BB962C8B-B14F-4D97-AF65-F5344CB8AC3E}">
        <p14:creationId xmlns:p14="http://schemas.microsoft.com/office/powerpoint/2010/main" val="1184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50A923-9979-F7AD-2C4A-845CA2D92A7C}"/>
              </a:ext>
            </a:extLst>
          </p:cNvPr>
          <p:cNvSpPr txBox="1"/>
          <p:nvPr/>
        </p:nvSpPr>
        <p:spPr>
          <a:xfrm>
            <a:off x="1143000" y="1660672"/>
            <a:ext cx="6858000" cy="715581"/>
          </a:xfrm>
          <a:prstGeom prst="rect">
            <a:avLst/>
          </a:prstGeom>
          <a:noFill/>
          <a:effectLst/>
        </p:spPr>
        <p:txBody>
          <a:bodyPr wrap="square" rtlCol="0">
            <a:spAutoFit/>
          </a:bodyPr>
          <a:lstStyle/>
          <a:p>
            <a:pPr algn="ctr"/>
            <a:r>
              <a:rPr lang="en-US" sz="4050" b="1" dirty="0">
                <a:solidFill>
                  <a:schemeClr val="accent4"/>
                </a:solidFill>
              </a:rPr>
              <a:t>Questions?</a:t>
            </a:r>
          </a:p>
        </p:txBody>
      </p:sp>
      <p:sp>
        <p:nvSpPr>
          <p:cNvPr id="5" name="Title 1">
            <a:extLst>
              <a:ext uri="{FF2B5EF4-FFF2-40B4-BE49-F238E27FC236}">
                <a16:creationId xmlns:a16="http://schemas.microsoft.com/office/drawing/2014/main" id="{4B113A7F-7D72-AF20-0AC9-230DA5666B2C}"/>
              </a:ext>
            </a:extLst>
          </p:cNvPr>
          <p:cNvSpPr txBox="1">
            <a:spLocks/>
          </p:cNvSpPr>
          <p:nvPr/>
        </p:nvSpPr>
        <p:spPr>
          <a:xfrm>
            <a:off x="1143000" y="2376253"/>
            <a:ext cx="6858000" cy="9075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2700" dirty="0">
                <a:solidFill>
                  <a:schemeClr val="accent1"/>
                </a:solidFill>
                <a:latin typeface="+mn-lt"/>
                <a:ea typeface="+mj-lt"/>
                <a:cs typeface="+mj-lt"/>
              </a:rPr>
              <a:t>Journey2050@nutrien.com</a:t>
            </a:r>
            <a:endParaRPr lang="en-US" sz="3300" dirty="0">
              <a:solidFill>
                <a:schemeClr val="accent1"/>
              </a:solidFill>
              <a:latin typeface="+mn-lt"/>
            </a:endParaRPr>
          </a:p>
        </p:txBody>
      </p:sp>
    </p:spTree>
    <p:extLst>
      <p:ext uri="{BB962C8B-B14F-4D97-AF65-F5344CB8AC3E}">
        <p14:creationId xmlns:p14="http://schemas.microsoft.com/office/powerpoint/2010/main" val="270540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Brainstorm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868" y="1387716"/>
            <a:ext cx="6462264" cy="1061858"/>
          </a:xfrm>
          <a:prstGeom prst="rect">
            <a:avLst/>
          </a:prstGeom>
        </p:spPr>
      </p:pic>
      <p:sp>
        <p:nvSpPr>
          <p:cNvPr id="2" name="TextBox 1"/>
          <p:cNvSpPr txBox="1"/>
          <p:nvPr/>
        </p:nvSpPr>
        <p:spPr>
          <a:xfrm>
            <a:off x="1157736" y="2679515"/>
            <a:ext cx="6858000" cy="923330"/>
          </a:xfrm>
          <a:prstGeom prst="rect">
            <a:avLst/>
          </a:prstGeom>
          <a:noFill/>
        </p:spPr>
        <p:txBody>
          <a:bodyPr wrap="square" rtlCol="0">
            <a:spAutoFit/>
          </a:bodyPr>
          <a:lstStyle/>
          <a:p>
            <a:pPr algn="ctr"/>
            <a:r>
              <a:rPr lang="en-US" sz="2700" dirty="0"/>
              <a:t>“How will we </a:t>
            </a:r>
            <a:r>
              <a:rPr lang="en-US" sz="2700" b="1" dirty="0">
                <a:solidFill>
                  <a:schemeClr val="accent4"/>
                </a:solidFill>
              </a:rPr>
              <a:t>sustainably feed </a:t>
            </a:r>
            <a:br>
              <a:rPr lang="en-US" sz="2700" dirty="0">
                <a:solidFill>
                  <a:schemeClr val="accent4"/>
                </a:solidFill>
              </a:rPr>
            </a:br>
            <a:r>
              <a:rPr lang="en-US" sz="2700" b="1" dirty="0">
                <a:solidFill>
                  <a:schemeClr val="accent4"/>
                </a:solidFill>
              </a:rPr>
              <a:t>nearly 10 billion people </a:t>
            </a:r>
            <a:r>
              <a:rPr lang="en-US" sz="2700" dirty="0"/>
              <a:t>by the </a:t>
            </a:r>
            <a:r>
              <a:rPr lang="en-US" sz="2700" b="1" dirty="0">
                <a:solidFill>
                  <a:schemeClr val="accent4"/>
                </a:solidFill>
              </a:rPr>
              <a:t>year 2050</a:t>
            </a:r>
            <a:r>
              <a:rPr lang="en-US" sz="2700" dirty="0">
                <a:solidFill>
                  <a:schemeClr val="accent4"/>
                </a:solidFill>
              </a:rPr>
              <a:t>?”</a:t>
            </a:r>
          </a:p>
        </p:txBody>
      </p:sp>
    </p:spTree>
    <p:extLst>
      <p:ext uri="{BB962C8B-B14F-4D97-AF65-F5344CB8AC3E}">
        <p14:creationId xmlns:p14="http://schemas.microsoft.com/office/powerpoint/2010/main" val="324365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 you think? </a:t>
            </a:r>
          </a:p>
        </p:txBody>
      </p:sp>
      <p:sp>
        <p:nvSpPr>
          <p:cNvPr id="8" name="Content Placeholder 7"/>
          <p:cNvSpPr>
            <a:spLocks noGrp="1"/>
          </p:cNvSpPr>
          <p:nvPr>
            <p:ph type="body" sz="quarter" idx="10"/>
          </p:nvPr>
        </p:nvSpPr>
        <p:spPr>
          <a:xfrm>
            <a:off x="2837472" y="1558984"/>
            <a:ext cx="5589118" cy="2044700"/>
          </a:xfrm>
        </p:spPr>
        <p:txBody>
          <a:bodyPr>
            <a:normAutofit/>
          </a:bodyPr>
          <a:lstStyle/>
          <a:p>
            <a:pPr marL="0" indent="0">
              <a:buNone/>
            </a:pPr>
            <a:r>
              <a:rPr lang="en-US" sz="3000" dirty="0"/>
              <a:t>What are the challenges &amp; opportunities for each idea proposed?</a:t>
            </a:r>
          </a:p>
        </p:txBody>
      </p:sp>
      <p:grpSp>
        <p:nvGrpSpPr>
          <p:cNvPr id="5" name="Group 4">
            <a:extLst>
              <a:ext uri="{FF2B5EF4-FFF2-40B4-BE49-F238E27FC236}">
                <a16:creationId xmlns:a16="http://schemas.microsoft.com/office/drawing/2014/main" id="{0D4EBA1C-6B7D-46BF-AEA4-CCABFE9C893E}"/>
              </a:ext>
            </a:extLst>
          </p:cNvPr>
          <p:cNvGrpSpPr/>
          <p:nvPr/>
        </p:nvGrpSpPr>
        <p:grpSpPr>
          <a:xfrm>
            <a:off x="685800" y="1096525"/>
            <a:ext cx="1784881" cy="2990125"/>
            <a:chOff x="4755576" y="1615114"/>
            <a:chExt cx="2598384" cy="4352946"/>
          </a:xfrm>
        </p:grpSpPr>
        <p:sp>
          <p:nvSpPr>
            <p:cNvPr id="6" name="Freeform 6">
              <a:extLst>
                <a:ext uri="{FF2B5EF4-FFF2-40B4-BE49-F238E27FC236}">
                  <a16:creationId xmlns:a16="http://schemas.microsoft.com/office/drawing/2014/main" id="{8B886A3E-AAC3-4ED6-AF8D-4551418B6204}"/>
                </a:ext>
              </a:extLst>
            </p:cNvPr>
            <p:cNvSpPr>
              <a:spLocks/>
            </p:cNvSpPr>
            <p:nvPr/>
          </p:nvSpPr>
          <p:spPr bwMode="auto">
            <a:xfrm>
              <a:off x="4757520" y="1615114"/>
              <a:ext cx="2591890" cy="3184741"/>
            </a:xfrm>
            <a:custGeom>
              <a:avLst/>
              <a:gdLst>
                <a:gd name="T0" fmla="*/ 1997 w 3703"/>
                <a:gd name="T1" fmla="*/ 6 h 4550"/>
                <a:gd name="T2" fmla="*/ 2276 w 3703"/>
                <a:gd name="T3" fmla="*/ 50 h 4550"/>
                <a:gd name="T4" fmla="*/ 2541 w 3703"/>
                <a:gd name="T5" fmla="*/ 133 h 4550"/>
                <a:gd name="T6" fmla="*/ 2786 w 3703"/>
                <a:gd name="T7" fmla="*/ 253 h 4550"/>
                <a:gd name="T8" fmla="*/ 3009 w 3703"/>
                <a:gd name="T9" fmla="*/ 408 h 4550"/>
                <a:gd name="T10" fmla="*/ 3208 w 3703"/>
                <a:gd name="T11" fmla="*/ 591 h 4550"/>
                <a:gd name="T12" fmla="*/ 3378 w 3703"/>
                <a:gd name="T13" fmla="*/ 803 h 4550"/>
                <a:gd name="T14" fmla="*/ 3514 w 3703"/>
                <a:gd name="T15" fmla="*/ 1037 h 4550"/>
                <a:gd name="T16" fmla="*/ 3618 w 3703"/>
                <a:gd name="T17" fmla="*/ 1294 h 4550"/>
                <a:gd name="T18" fmla="*/ 3680 w 3703"/>
                <a:gd name="T19" fmla="*/ 1565 h 4550"/>
                <a:gd name="T20" fmla="*/ 3703 w 3703"/>
                <a:gd name="T21" fmla="*/ 1851 h 4550"/>
                <a:gd name="T22" fmla="*/ 3682 w 3703"/>
                <a:gd name="T23" fmla="*/ 2126 h 4550"/>
                <a:gd name="T24" fmla="*/ 3623 w 3703"/>
                <a:gd name="T25" fmla="*/ 2389 h 4550"/>
                <a:gd name="T26" fmla="*/ 3529 w 3703"/>
                <a:gd name="T27" fmla="*/ 2636 h 4550"/>
                <a:gd name="T28" fmla="*/ 3400 w 3703"/>
                <a:gd name="T29" fmla="*/ 2864 h 4550"/>
                <a:gd name="T30" fmla="*/ 3244 w 3703"/>
                <a:gd name="T31" fmla="*/ 3070 h 4550"/>
                <a:gd name="T32" fmla="*/ 3155 w 3703"/>
                <a:gd name="T33" fmla="*/ 3164 h 4550"/>
                <a:gd name="T34" fmla="*/ 3013 w 3703"/>
                <a:gd name="T35" fmla="*/ 3340 h 4550"/>
                <a:gd name="T36" fmla="*/ 2904 w 3703"/>
                <a:gd name="T37" fmla="*/ 3527 h 4550"/>
                <a:gd name="T38" fmla="*/ 2824 w 3703"/>
                <a:gd name="T39" fmla="*/ 3714 h 4550"/>
                <a:gd name="T40" fmla="*/ 2768 w 3703"/>
                <a:gd name="T41" fmla="*/ 3895 h 4550"/>
                <a:gd name="T42" fmla="*/ 2734 w 3703"/>
                <a:gd name="T43" fmla="*/ 4065 h 4550"/>
                <a:gd name="T44" fmla="*/ 2713 w 3703"/>
                <a:gd name="T45" fmla="*/ 4216 h 4550"/>
                <a:gd name="T46" fmla="*/ 2705 w 3703"/>
                <a:gd name="T47" fmla="*/ 4339 h 4550"/>
                <a:gd name="T48" fmla="*/ 2703 w 3703"/>
                <a:gd name="T49" fmla="*/ 4429 h 4550"/>
                <a:gd name="T50" fmla="*/ 2705 w 3703"/>
                <a:gd name="T51" fmla="*/ 4477 h 4550"/>
                <a:gd name="T52" fmla="*/ 2511 w 3703"/>
                <a:gd name="T53" fmla="*/ 4550 h 4550"/>
                <a:gd name="T54" fmla="*/ 1028 w 3703"/>
                <a:gd name="T55" fmla="*/ 4490 h 4550"/>
                <a:gd name="T56" fmla="*/ 1005 w 3703"/>
                <a:gd name="T57" fmla="*/ 4225 h 4550"/>
                <a:gd name="T58" fmla="*/ 962 w 3703"/>
                <a:gd name="T59" fmla="*/ 3991 h 4550"/>
                <a:gd name="T60" fmla="*/ 901 w 3703"/>
                <a:gd name="T61" fmla="*/ 3786 h 4550"/>
                <a:gd name="T62" fmla="*/ 831 w 3703"/>
                <a:gd name="T63" fmla="*/ 3610 h 4550"/>
                <a:gd name="T64" fmla="*/ 758 w 3703"/>
                <a:gd name="T65" fmla="*/ 3463 h 4550"/>
                <a:gd name="T66" fmla="*/ 688 w 3703"/>
                <a:gd name="T67" fmla="*/ 3346 h 4550"/>
                <a:gd name="T68" fmla="*/ 625 w 3703"/>
                <a:gd name="T69" fmla="*/ 3257 h 4550"/>
                <a:gd name="T70" fmla="*/ 578 w 3703"/>
                <a:gd name="T71" fmla="*/ 3198 h 4550"/>
                <a:gd name="T72" fmla="*/ 552 w 3703"/>
                <a:gd name="T73" fmla="*/ 3168 h 4550"/>
                <a:gd name="T74" fmla="*/ 548 w 3703"/>
                <a:gd name="T75" fmla="*/ 3164 h 4550"/>
                <a:gd name="T76" fmla="*/ 376 w 3703"/>
                <a:gd name="T77" fmla="*/ 2970 h 4550"/>
                <a:gd name="T78" fmla="*/ 234 w 3703"/>
                <a:gd name="T79" fmla="*/ 2751 h 4550"/>
                <a:gd name="T80" fmla="*/ 123 w 3703"/>
                <a:gd name="T81" fmla="*/ 2513 h 4550"/>
                <a:gd name="T82" fmla="*/ 45 w 3703"/>
                <a:gd name="T83" fmla="*/ 2258 h 4550"/>
                <a:gd name="T84" fmla="*/ 6 w 3703"/>
                <a:gd name="T85" fmla="*/ 1990 h 4550"/>
                <a:gd name="T86" fmla="*/ 6 w 3703"/>
                <a:gd name="T87" fmla="*/ 1707 h 4550"/>
                <a:gd name="T88" fmla="*/ 49 w 3703"/>
                <a:gd name="T89" fmla="*/ 1428 h 4550"/>
                <a:gd name="T90" fmla="*/ 132 w 3703"/>
                <a:gd name="T91" fmla="*/ 1163 h 4550"/>
                <a:gd name="T92" fmla="*/ 253 w 3703"/>
                <a:gd name="T93" fmla="*/ 918 h 4550"/>
                <a:gd name="T94" fmla="*/ 406 w 3703"/>
                <a:gd name="T95" fmla="*/ 693 h 4550"/>
                <a:gd name="T96" fmla="*/ 591 w 3703"/>
                <a:gd name="T97" fmla="*/ 495 h 4550"/>
                <a:gd name="T98" fmla="*/ 803 w 3703"/>
                <a:gd name="T99" fmla="*/ 327 h 4550"/>
                <a:gd name="T100" fmla="*/ 1037 w 3703"/>
                <a:gd name="T101" fmla="*/ 189 h 4550"/>
                <a:gd name="T102" fmla="*/ 1292 w 3703"/>
                <a:gd name="T103" fmla="*/ 87 h 4550"/>
                <a:gd name="T104" fmla="*/ 1564 w 3703"/>
                <a:gd name="T105" fmla="*/ 23 h 4550"/>
                <a:gd name="T106" fmla="*/ 1851 w 3703"/>
                <a:gd name="T107" fmla="*/ 0 h 4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3" h="4550">
                  <a:moveTo>
                    <a:pt x="1851" y="0"/>
                  </a:moveTo>
                  <a:lnTo>
                    <a:pt x="1997" y="6"/>
                  </a:lnTo>
                  <a:lnTo>
                    <a:pt x="2138" y="23"/>
                  </a:lnTo>
                  <a:lnTo>
                    <a:pt x="2276" y="50"/>
                  </a:lnTo>
                  <a:lnTo>
                    <a:pt x="2411" y="87"/>
                  </a:lnTo>
                  <a:lnTo>
                    <a:pt x="2541" y="133"/>
                  </a:lnTo>
                  <a:lnTo>
                    <a:pt x="2666" y="189"/>
                  </a:lnTo>
                  <a:lnTo>
                    <a:pt x="2786" y="253"/>
                  </a:lnTo>
                  <a:lnTo>
                    <a:pt x="2900" y="327"/>
                  </a:lnTo>
                  <a:lnTo>
                    <a:pt x="3009" y="408"/>
                  </a:lnTo>
                  <a:lnTo>
                    <a:pt x="3111" y="495"/>
                  </a:lnTo>
                  <a:lnTo>
                    <a:pt x="3208" y="591"/>
                  </a:lnTo>
                  <a:lnTo>
                    <a:pt x="3297" y="693"/>
                  </a:lnTo>
                  <a:lnTo>
                    <a:pt x="3378" y="803"/>
                  </a:lnTo>
                  <a:lnTo>
                    <a:pt x="3450" y="918"/>
                  </a:lnTo>
                  <a:lnTo>
                    <a:pt x="3514" y="1037"/>
                  </a:lnTo>
                  <a:lnTo>
                    <a:pt x="3570" y="1163"/>
                  </a:lnTo>
                  <a:lnTo>
                    <a:pt x="3618" y="1294"/>
                  </a:lnTo>
                  <a:lnTo>
                    <a:pt x="3654" y="1428"/>
                  </a:lnTo>
                  <a:lnTo>
                    <a:pt x="3680" y="1565"/>
                  </a:lnTo>
                  <a:lnTo>
                    <a:pt x="3697" y="1707"/>
                  </a:lnTo>
                  <a:lnTo>
                    <a:pt x="3703" y="1851"/>
                  </a:lnTo>
                  <a:lnTo>
                    <a:pt x="3697" y="1990"/>
                  </a:lnTo>
                  <a:lnTo>
                    <a:pt x="3682" y="2126"/>
                  </a:lnTo>
                  <a:lnTo>
                    <a:pt x="3657" y="2258"/>
                  </a:lnTo>
                  <a:lnTo>
                    <a:pt x="3623" y="2389"/>
                  </a:lnTo>
                  <a:lnTo>
                    <a:pt x="3580" y="2513"/>
                  </a:lnTo>
                  <a:lnTo>
                    <a:pt x="3529" y="2636"/>
                  </a:lnTo>
                  <a:lnTo>
                    <a:pt x="3468" y="2751"/>
                  </a:lnTo>
                  <a:lnTo>
                    <a:pt x="3400" y="2864"/>
                  </a:lnTo>
                  <a:lnTo>
                    <a:pt x="3327" y="2970"/>
                  </a:lnTo>
                  <a:lnTo>
                    <a:pt x="3244" y="3070"/>
                  </a:lnTo>
                  <a:lnTo>
                    <a:pt x="3155" y="3164"/>
                  </a:lnTo>
                  <a:lnTo>
                    <a:pt x="3155" y="3164"/>
                  </a:lnTo>
                  <a:lnTo>
                    <a:pt x="3079" y="3251"/>
                  </a:lnTo>
                  <a:lnTo>
                    <a:pt x="3013" y="3340"/>
                  </a:lnTo>
                  <a:lnTo>
                    <a:pt x="2955" y="3433"/>
                  </a:lnTo>
                  <a:lnTo>
                    <a:pt x="2904" y="3527"/>
                  </a:lnTo>
                  <a:lnTo>
                    <a:pt x="2860" y="3619"/>
                  </a:lnTo>
                  <a:lnTo>
                    <a:pt x="2824" y="3714"/>
                  </a:lnTo>
                  <a:lnTo>
                    <a:pt x="2794" y="3806"/>
                  </a:lnTo>
                  <a:lnTo>
                    <a:pt x="2768" y="3895"/>
                  </a:lnTo>
                  <a:lnTo>
                    <a:pt x="2749" y="3982"/>
                  </a:lnTo>
                  <a:lnTo>
                    <a:pt x="2734" y="4065"/>
                  </a:lnTo>
                  <a:lnTo>
                    <a:pt x="2720" y="4144"/>
                  </a:lnTo>
                  <a:lnTo>
                    <a:pt x="2713" y="4216"/>
                  </a:lnTo>
                  <a:lnTo>
                    <a:pt x="2707" y="4280"/>
                  </a:lnTo>
                  <a:lnTo>
                    <a:pt x="2705" y="4339"/>
                  </a:lnTo>
                  <a:lnTo>
                    <a:pt x="2703" y="4388"/>
                  </a:lnTo>
                  <a:lnTo>
                    <a:pt x="2703" y="4429"/>
                  </a:lnTo>
                  <a:lnTo>
                    <a:pt x="2703" y="4458"/>
                  </a:lnTo>
                  <a:lnTo>
                    <a:pt x="2705" y="4477"/>
                  </a:lnTo>
                  <a:lnTo>
                    <a:pt x="2705" y="4482"/>
                  </a:lnTo>
                  <a:lnTo>
                    <a:pt x="2511" y="4550"/>
                  </a:lnTo>
                  <a:lnTo>
                    <a:pt x="1188" y="4550"/>
                  </a:lnTo>
                  <a:lnTo>
                    <a:pt x="1028" y="4490"/>
                  </a:lnTo>
                  <a:lnTo>
                    <a:pt x="1020" y="4354"/>
                  </a:lnTo>
                  <a:lnTo>
                    <a:pt x="1005" y="4225"/>
                  </a:lnTo>
                  <a:lnTo>
                    <a:pt x="986" y="4105"/>
                  </a:lnTo>
                  <a:lnTo>
                    <a:pt x="962" y="3991"/>
                  </a:lnTo>
                  <a:lnTo>
                    <a:pt x="933" y="3884"/>
                  </a:lnTo>
                  <a:lnTo>
                    <a:pt x="901" y="3786"/>
                  </a:lnTo>
                  <a:lnTo>
                    <a:pt x="867" y="3693"/>
                  </a:lnTo>
                  <a:lnTo>
                    <a:pt x="831" y="3610"/>
                  </a:lnTo>
                  <a:lnTo>
                    <a:pt x="795" y="3533"/>
                  </a:lnTo>
                  <a:lnTo>
                    <a:pt x="758" y="3463"/>
                  </a:lnTo>
                  <a:lnTo>
                    <a:pt x="722" y="3400"/>
                  </a:lnTo>
                  <a:lnTo>
                    <a:pt x="688" y="3346"/>
                  </a:lnTo>
                  <a:lnTo>
                    <a:pt x="656" y="3297"/>
                  </a:lnTo>
                  <a:lnTo>
                    <a:pt x="625" y="3257"/>
                  </a:lnTo>
                  <a:lnTo>
                    <a:pt x="599" y="3223"/>
                  </a:lnTo>
                  <a:lnTo>
                    <a:pt x="578" y="3198"/>
                  </a:lnTo>
                  <a:lnTo>
                    <a:pt x="561" y="3180"/>
                  </a:lnTo>
                  <a:lnTo>
                    <a:pt x="552" y="3168"/>
                  </a:lnTo>
                  <a:lnTo>
                    <a:pt x="548" y="3164"/>
                  </a:lnTo>
                  <a:lnTo>
                    <a:pt x="548" y="3164"/>
                  </a:lnTo>
                  <a:lnTo>
                    <a:pt x="459" y="3070"/>
                  </a:lnTo>
                  <a:lnTo>
                    <a:pt x="376" y="2970"/>
                  </a:lnTo>
                  <a:lnTo>
                    <a:pt x="302" y="2864"/>
                  </a:lnTo>
                  <a:lnTo>
                    <a:pt x="234" y="2751"/>
                  </a:lnTo>
                  <a:lnTo>
                    <a:pt x="174" y="2636"/>
                  </a:lnTo>
                  <a:lnTo>
                    <a:pt x="123" y="2513"/>
                  </a:lnTo>
                  <a:lnTo>
                    <a:pt x="79" y="2389"/>
                  </a:lnTo>
                  <a:lnTo>
                    <a:pt x="45" y="2258"/>
                  </a:lnTo>
                  <a:lnTo>
                    <a:pt x="21" y="2126"/>
                  </a:lnTo>
                  <a:lnTo>
                    <a:pt x="6" y="1990"/>
                  </a:lnTo>
                  <a:lnTo>
                    <a:pt x="0" y="1851"/>
                  </a:lnTo>
                  <a:lnTo>
                    <a:pt x="6" y="1707"/>
                  </a:lnTo>
                  <a:lnTo>
                    <a:pt x="23" y="1565"/>
                  </a:lnTo>
                  <a:lnTo>
                    <a:pt x="49" y="1428"/>
                  </a:lnTo>
                  <a:lnTo>
                    <a:pt x="85" y="1294"/>
                  </a:lnTo>
                  <a:lnTo>
                    <a:pt x="132" y="1163"/>
                  </a:lnTo>
                  <a:lnTo>
                    <a:pt x="189" y="1037"/>
                  </a:lnTo>
                  <a:lnTo>
                    <a:pt x="253" y="918"/>
                  </a:lnTo>
                  <a:lnTo>
                    <a:pt x="325" y="803"/>
                  </a:lnTo>
                  <a:lnTo>
                    <a:pt x="406" y="693"/>
                  </a:lnTo>
                  <a:lnTo>
                    <a:pt x="495" y="591"/>
                  </a:lnTo>
                  <a:lnTo>
                    <a:pt x="591" y="495"/>
                  </a:lnTo>
                  <a:lnTo>
                    <a:pt x="693" y="408"/>
                  </a:lnTo>
                  <a:lnTo>
                    <a:pt x="803" y="327"/>
                  </a:lnTo>
                  <a:lnTo>
                    <a:pt x="916" y="253"/>
                  </a:lnTo>
                  <a:lnTo>
                    <a:pt x="1037" y="189"/>
                  </a:lnTo>
                  <a:lnTo>
                    <a:pt x="1162" y="133"/>
                  </a:lnTo>
                  <a:lnTo>
                    <a:pt x="1292" y="87"/>
                  </a:lnTo>
                  <a:lnTo>
                    <a:pt x="1426" y="50"/>
                  </a:lnTo>
                  <a:lnTo>
                    <a:pt x="1564" y="23"/>
                  </a:lnTo>
                  <a:lnTo>
                    <a:pt x="1706" y="6"/>
                  </a:lnTo>
                  <a:lnTo>
                    <a:pt x="1851" y="0"/>
                  </a:lnTo>
                  <a:close/>
                </a:path>
              </a:pathLst>
            </a:custGeom>
            <a:solidFill>
              <a:schemeClr val="accent1"/>
            </a:solidFill>
            <a:ln w="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7" name="Freeform 7">
              <a:extLst>
                <a:ext uri="{FF2B5EF4-FFF2-40B4-BE49-F238E27FC236}">
                  <a16:creationId xmlns:a16="http://schemas.microsoft.com/office/drawing/2014/main" id="{79F4B539-45B8-42CA-976A-FE775EC83F82}"/>
                </a:ext>
              </a:extLst>
            </p:cNvPr>
            <p:cNvSpPr>
              <a:spLocks/>
            </p:cNvSpPr>
            <p:nvPr/>
          </p:nvSpPr>
          <p:spPr bwMode="auto">
            <a:xfrm>
              <a:off x="4785518" y="2044879"/>
              <a:ext cx="1265497" cy="1236799"/>
            </a:xfrm>
            <a:custGeom>
              <a:avLst/>
              <a:gdLst>
                <a:gd name="T0" fmla="*/ 697 w 1808"/>
                <a:gd name="T1" fmla="*/ 0 h 1767"/>
                <a:gd name="T2" fmla="*/ 1808 w 1808"/>
                <a:gd name="T3" fmla="*/ 916 h 1767"/>
                <a:gd name="T4" fmla="*/ 347 w 1808"/>
                <a:gd name="T5" fmla="*/ 1767 h 1767"/>
                <a:gd name="T6" fmla="*/ 0 w 1808"/>
                <a:gd name="T7" fmla="*/ 868 h 1767"/>
                <a:gd name="T8" fmla="*/ 697 w 1808"/>
                <a:gd name="T9" fmla="*/ 1325 h 1767"/>
                <a:gd name="T10" fmla="*/ 697 w 1808"/>
                <a:gd name="T11" fmla="*/ 0 h 1767"/>
              </a:gdLst>
              <a:ahLst/>
              <a:cxnLst>
                <a:cxn ang="0">
                  <a:pos x="T0" y="T1"/>
                </a:cxn>
                <a:cxn ang="0">
                  <a:pos x="T2" y="T3"/>
                </a:cxn>
                <a:cxn ang="0">
                  <a:pos x="T4" y="T5"/>
                </a:cxn>
                <a:cxn ang="0">
                  <a:pos x="T6" y="T7"/>
                </a:cxn>
                <a:cxn ang="0">
                  <a:pos x="T8" y="T9"/>
                </a:cxn>
                <a:cxn ang="0">
                  <a:pos x="T10" y="T11"/>
                </a:cxn>
              </a:cxnLst>
              <a:rect l="0" t="0" r="r" b="b"/>
              <a:pathLst>
                <a:path w="1808" h="1767">
                  <a:moveTo>
                    <a:pt x="697" y="0"/>
                  </a:moveTo>
                  <a:lnTo>
                    <a:pt x="1808" y="916"/>
                  </a:lnTo>
                  <a:lnTo>
                    <a:pt x="347" y="1767"/>
                  </a:lnTo>
                  <a:lnTo>
                    <a:pt x="0" y="868"/>
                  </a:lnTo>
                  <a:lnTo>
                    <a:pt x="697" y="1325"/>
                  </a:lnTo>
                  <a:lnTo>
                    <a:pt x="697" y="0"/>
                  </a:lnTo>
                  <a:close/>
                </a:path>
              </a:pathLst>
            </a:custGeom>
            <a:solidFill>
              <a:schemeClr val="accent6">
                <a:lumMod val="40000"/>
                <a:lumOff val="60000"/>
              </a:schemeClr>
            </a:solidFill>
            <a:ln w="0">
              <a:solidFill>
                <a:schemeClr val="accent6">
                  <a:lumMod val="40000"/>
                  <a:lumOff val="6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0" name="Freeform 8">
              <a:extLst>
                <a:ext uri="{FF2B5EF4-FFF2-40B4-BE49-F238E27FC236}">
                  <a16:creationId xmlns:a16="http://schemas.microsoft.com/office/drawing/2014/main" id="{188DC92E-70F6-4B1F-BB18-5CEC3DB06C43}"/>
                </a:ext>
              </a:extLst>
            </p:cNvPr>
            <p:cNvSpPr>
              <a:spLocks/>
            </p:cNvSpPr>
            <p:nvPr/>
          </p:nvSpPr>
          <p:spPr bwMode="auto">
            <a:xfrm>
              <a:off x="7065933" y="2280060"/>
              <a:ext cx="283477" cy="1005818"/>
            </a:xfrm>
            <a:custGeom>
              <a:avLst/>
              <a:gdLst>
                <a:gd name="T0" fmla="*/ 170 w 405"/>
                <a:gd name="T1" fmla="*/ 0 h 1437"/>
                <a:gd name="T2" fmla="*/ 231 w 405"/>
                <a:gd name="T3" fmla="*/ 117 h 1437"/>
                <a:gd name="T4" fmla="*/ 282 w 405"/>
                <a:gd name="T5" fmla="*/ 238 h 1437"/>
                <a:gd name="T6" fmla="*/ 325 w 405"/>
                <a:gd name="T7" fmla="*/ 364 h 1437"/>
                <a:gd name="T8" fmla="*/ 359 w 405"/>
                <a:gd name="T9" fmla="*/ 493 h 1437"/>
                <a:gd name="T10" fmla="*/ 384 w 405"/>
                <a:gd name="T11" fmla="*/ 627 h 1437"/>
                <a:gd name="T12" fmla="*/ 399 w 405"/>
                <a:gd name="T13" fmla="*/ 763 h 1437"/>
                <a:gd name="T14" fmla="*/ 405 w 405"/>
                <a:gd name="T15" fmla="*/ 901 h 1437"/>
                <a:gd name="T16" fmla="*/ 399 w 405"/>
                <a:gd name="T17" fmla="*/ 1048 h 1437"/>
                <a:gd name="T18" fmla="*/ 382 w 405"/>
                <a:gd name="T19" fmla="*/ 1189 h 1437"/>
                <a:gd name="T20" fmla="*/ 0 w 405"/>
                <a:gd name="T21" fmla="*/ 1437 h 1437"/>
                <a:gd name="T22" fmla="*/ 170 w 405"/>
                <a:gd name="T23"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1437">
                  <a:moveTo>
                    <a:pt x="170" y="0"/>
                  </a:moveTo>
                  <a:lnTo>
                    <a:pt x="231" y="117"/>
                  </a:lnTo>
                  <a:lnTo>
                    <a:pt x="282" y="238"/>
                  </a:lnTo>
                  <a:lnTo>
                    <a:pt x="325" y="364"/>
                  </a:lnTo>
                  <a:lnTo>
                    <a:pt x="359" y="493"/>
                  </a:lnTo>
                  <a:lnTo>
                    <a:pt x="384" y="627"/>
                  </a:lnTo>
                  <a:lnTo>
                    <a:pt x="399" y="763"/>
                  </a:lnTo>
                  <a:lnTo>
                    <a:pt x="405" y="901"/>
                  </a:lnTo>
                  <a:lnTo>
                    <a:pt x="399" y="1048"/>
                  </a:lnTo>
                  <a:lnTo>
                    <a:pt x="382" y="1189"/>
                  </a:lnTo>
                  <a:lnTo>
                    <a:pt x="0" y="1437"/>
                  </a:lnTo>
                  <a:lnTo>
                    <a:pt x="170" y="0"/>
                  </a:lnTo>
                  <a:close/>
                </a:path>
              </a:pathLst>
            </a:custGeom>
            <a:solidFill>
              <a:schemeClr val="accent5">
                <a:lumMod val="40000"/>
                <a:lumOff val="60000"/>
              </a:schemeClr>
            </a:solidFill>
            <a:ln w="0">
              <a:solidFill>
                <a:schemeClr val="accent5">
                  <a:lumMod val="40000"/>
                  <a:lumOff val="6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1" name="Freeform 9">
              <a:extLst>
                <a:ext uri="{FF2B5EF4-FFF2-40B4-BE49-F238E27FC236}">
                  <a16:creationId xmlns:a16="http://schemas.microsoft.com/office/drawing/2014/main" id="{0E640166-197D-4D81-99E4-3ED939EE64BB}"/>
                </a:ext>
              </a:extLst>
            </p:cNvPr>
            <p:cNvSpPr>
              <a:spLocks/>
            </p:cNvSpPr>
            <p:nvPr/>
          </p:nvSpPr>
          <p:spPr bwMode="auto">
            <a:xfrm>
              <a:off x="7063833" y="3285878"/>
              <a:ext cx="2100" cy="2100"/>
            </a:xfrm>
            <a:custGeom>
              <a:avLst/>
              <a:gdLst>
                <a:gd name="T0" fmla="*/ 3 w 3"/>
                <a:gd name="T1" fmla="*/ 0 h 3"/>
                <a:gd name="T2" fmla="*/ 3 w 3"/>
                <a:gd name="T3" fmla="*/ 3 h 3"/>
                <a:gd name="T4" fmla="*/ 0 w 3"/>
                <a:gd name="T5" fmla="*/ 2 h 3"/>
                <a:gd name="T6" fmla="*/ 3 w 3"/>
                <a:gd name="T7" fmla="*/ 0 h 3"/>
              </a:gdLst>
              <a:ahLst/>
              <a:cxnLst>
                <a:cxn ang="0">
                  <a:pos x="T0" y="T1"/>
                </a:cxn>
                <a:cxn ang="0">
                  <a:pos x="T2" y="T3"/>
                </a:cxn>
                <a:cxn ang="0">
                  <a:pos x="T4" y="T5"/>
                </a:cxn>
                <a:cxn ang="0">
                  <a:pos x="T6" y="T7"/>
                </a:cxn>
              </a:cxnLst>
              <a:rect l="0" t="0" r="r" b="b"/>
              <a:pathLst>
                <a:path w="3" h="3">
                  <a:moveTo>
                    <a:pt x="3" y="0"/>
                  </a:moveTo>
                  <a:lnTo>
                    <a:pt x="3" y="3"/>
                  </a:lnTo>
                  <a:lnTo>
                    <a:pt x="0" y="2"/>
                  </a:lnTo>
                  <a:lnTo>
                    <a:pt x="3"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2" name="Freeform 10">
              <a:extLst>
                <a:ext uri="{FF2B5EF4-FFF2-40B4-BE49-F238E27FC236}">
                  <a16:creationId xmlns:a16="http://schemas.microsoft.com/office/drawing/2014/main" id="{51C37812-95B7-4841-BC6E-45298B0DF9FD}"/>
                </a:ext>
              </a:extLst>
            </p:cNvPr>
            <p:cNvSpPr>
              <a:spLocks/>
            </p:cNvSpPr>
            <p:nvPr/>
          </p:nvSpPr>
          <p:spPr bwMode="auto">
            <a:xfrm>
              <a:off x="7063833" y="3285878"/>
              <a:ext cx="2100" cy="1400"/>
            </a:xfrm>
            <a:custGeom>
              <a:avLst/>
              <a:gdLst>
                <a:gd name="T0" fmla="*/ 3 w 3"/>
                <a:gd name="T1" fmla="*/ 0 h 2"/>
                <a:gd name="T2" fmla="*/ 0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2"/>
                  </a:lnTo>
                  <a:lnTo>
                    <a:pt x="3"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3" name="Freeform 11">
              <a:extLst>
                <a:ext uri="{FF2B5EF4-FFF2-40B4-BE49-F238E27FC236}">
                  <a16:creationId xmlns:a16="http://schemas.microsoft.com/office/drawing/2014/main" id="{5FF3FB16-864F-478F-AA10-AC9D829827CA}"/>
                </a:ext>
              </a:extLst>
            </p:cNvPr>
            <p:cNvSpPr>
              <a:spLocks/>
            </p:cNvSpPr>
            <p:nvPr/>
          </p:nvSpPr>
          <p:spPr bwMode="auto">
            <a:xfrm>
              <a:off x="7065933" y="3112292"/>
              <a:ext cx="267378" cy="286977"/>
            </a:xfrm>
            <a:custGeom>
              <a:avLst/>
              <a:gdLst>
                <a:gd name="T0" fmla="*/ 382 w 382"/>
                <a:gd name="T1" fmla="*/ 0 h 410"/>
                <a:gd name="T2" fmla="*/ 354 w 382"/>
                <a:gd name="T3" fmla="*/ 142 h 410"/>
                <a:gd name="T4" fmla="*/ 316 w 382"/>
                <a:gd name="T5" fmla="*/ 278 h 410"/>
                <a:gd name="T6" fmla="*/ 269 w 382"/>
                <a:gd name="T7" fmla="*/ 410 h 410"/>
                <a:gd name="T8" fmla="*/ 0 w 382"/>
                <a:gd name="T9" fmla="*/ 251 h 410"/>
                <a:gd name="T10" fmla="*/ 0 w 382"/>
                <a:gd name="T11" fmla="*/ 248 h 410"/>
                <a:gd name="T12" fmla="*/ 382 w 382"/>
                <a:gd name="T13" fmla="*/ 0 h 410"/>
              </a:gdLst>
              <a:ahLst/>
              <a:cxnLst>
                <a:cxn ang="0">
                  <a:pos x="T0" y="T1"/>
                </a:cxn>
                <a:cxn ang="0">
                  <a:pos x="T2" y="T3"/>
                </a:cxn>
                <a:cxn ang="0">
                  <a:pos x="T4" y="T5"/>
                </a:cxn>
                <a:cxn ang="0">
                  <a:pos x="T6" y="T7"/>
                </a:cxn>
                <a:cxn ang="0">
                  <a:pos x="T8" y="T9"/>
                </a:cxn>
                <a:cxn ang="0">
                  <a:pos x="T10" y="T11"/>
                </a:cxn>
                <a:cxn ang="0">
                  <a:pos x="T12" y="T13"/>
                </a:cxn>
              </a:cxnLst>
              <a:rect l="0" t="0" r="r" b="b"/>
              <a:pathLst>
                <a:path w="382" h="410">
                  <a:moveTo>
                    <a:pt x="382" y="0"/>
                  </a:moveTo>
                  <a:lnTo>
                    <a:pt x="354" y="142"/>
                  </a:lnTo>
                  <a:lnTo>
                    <a:pt x="316" y="278"/>
                  </a:lnTo>
                  <a:lnTo>
                    <a:pt x="269" y="410"/>
                  </a:lnTo>
                  <a:lnTo>
                    <a:pt x="0" y="251"/>
                  </a:lnTo>
                  <a:lnTo>
                    <a:pt x="0" y="248"/>
                  </a:lnTo>
                  <a:lnTo>
                    <a:pt x="382" y="0"/>
                  </a:lnTo>
                  <a:close/>
                </a:path>
              </a:pathLst>
            </a:custGeom>
            <a:solidFill>
              <a:schemeClr val="accent5">
                <a:lumMod val="60000"/>
                <a:lumOff val="40000"/>
              </a:schemeClr>
            </a:solidFill>
            <a:ln w="0">
              <a:solidFill>
                <a:schemeClr val="accent5">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4" name="Freeform 12">
              <a:extLst>
                <a:ext uri="{FF2B5EF4-FFF2-40B4-BE49-F238E27FC236}">
                  <a16:creationId xmlns:a16="http://schemas.microsoft.com/office/drawing/2014/main" id="{1C881BA4-3074-4365-9A7D-97623946163C}"/>
                </a:ext>
              </a:extLst>
            </p:cNvPr>
            <p:cNvSpPr>
              <a:spLocks/>
            </p:cNvSpPr>
            <p:nvPr/>
          </p:nvSpPr>
          <p:spPr bwMode="auto">
            <a:xfrm>
              <a:off x="7065933" y="3287978"/>
              <a:ext cx="188285" cy="413667"/>
            </a:xfrm>
            <a:custGeom>
              <a:avLst/>
              <a:gdLst>
                <a:gd name="T0" fmla="*/ 0 w 269"/>
                <a:gd name="T1" fmla="*/ 0 h 591"/>
                <a:gd name="T2" fmla="*/ 269 w 269"/>
                <a:gd name="T3" fmla="*/ 159 h 591"/>
                <a:gd name="T4" fmla="*/ 218 w 269"/>
                <a:gd name="T5" fmla="*/ 274 h 591"/>
                <a:gd name="T6" fmla="*/ 157 w 269"/>
                <a:gd name="T7" fmla="*/ 384 h 591"/>
                <a:gd name="T8" fmla="*/ 93 w 269"/>
                <a:gd name="T9" fmla="*/ 489 h 591"/>
                <a:gd name="T10" fmla="*/ 19 w 269"/>
                <a:gd name="T11" fmla="*/ 591 h 591"/>
                <a:gd name="T12" fmla="*/ 0 w 269"/>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269" h="591">
                  <a:moveTo>
                    <a:pt x="0" y="0"/>
                  </a:moveTo>
                  <a:lnTo>
                    <a:pt x="269" y="159"/>
                  </a:lnTo>
                  <a:lnTo>
                    <a:pt x="218" y="274"/>
                  </a:lnTo>
                  <a:lnTo>
                    <a:pt x="157" y="384"/>
                  </a:lnTo>
                  <a:lnTo>
                    <a:pt x="93" y="489"/>
                  </a:lnTo>
                  <a:lnTo>
                    <a:pt x="19" y="591"/>
                  </a:lnTo>
                  <a:lnTo>
                    <a:pt x="0" y="0"/>
                  </a:lnTo>
                  <a:close/>
                </a:path>
              </a:pathLst>
            </a:custGeom>
            <a:solidFill>
              <a:schemeClr val="accent5"/>
            </a:solidFill>
            <a:ln w="0">
              <a:solidFill>
                <a:schemeClr val="accent5"/>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5" name="Freeform 13">
              <a:extLst>
                <a:ext uri="{FF2B5EF4-FFF2-40B4-BE49-F238E27FC236}">
                  <a16:creationId xmlns:a16="http://schemas.microsoft.com/office/drawing/2014/main" id="{FBD74008-8339-4838-BE69-F9361081B324}"/>
                </a:ext>
              </a:extLst>
            </p:cNvPr>
            <p:cNvSpPr>
              <a:spLocks/>
            </p:cNvSpPr>
            <p:nvPr/>
          </p:nvSpPr>
          <p:spPr bwMode="auto">
            <a:xfrm>
              <a:off x="5407067" y="4323194"/>
              <a:ext cx="522158" cy="476661"/>
            </a:xfrm>
            <a:custGeom>
              <a:avLst/>
              <a:gdLst>
                <a:gd name="T0" fmla="*/ 0 w 746"/>
                <a:gd name="T1" fmla="*/ 0 h 681"/>
                <a:gd name="T2" fmla="*/ 746 w 746"/>
                <a:gd name="T3" fmla="*/ 681 h 681"/>
                <a:gd name="T4" fmla="*/ 260 w 746"/>
                <a:gd name="T5" fmla="*/ 681 h 681"/>
                <a:gd name="T6" fmla="*/ 100 w 746"/>
                <a:gd name="T7" fmla="*/ 621 h 681"/>
                <a:gd name="T8" fmla="*/ 94 w 746"/>
                <a:gd name="T9" fmla="*/ 504 h 681"/>
                <a:gd name="T10" fmla="*/ 83 w 746"/>
                <a:gd name="T11" fmla="*/ 392 h 681"/>
                <a:gd name="T12" fmla="*/ 68 w 746"/>
                <a:gd name="T13" fmla="*/ 287 h 681"/>
                <a:gd name="T14" fmla="*/ 47 w 746"/>
                <a:gd name="T15" fmla="*/ 185 h 681"/>
                <a:gd name="T16" fmla="*/ 24 w 746"/>
                <a:gd name="T17" fmla="*/ 88 h 681"/>
                <a:gd name="T18" fmla="*/ 0 w 746"/>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81">
                  <a:moveTo>
                    <a:pt x="0" y="0"/>
                  </a:moveTo>
                  <a:lnTo>
                    <a:pt x="746" y="681"/>
                  </a:lnTo>
                  <a:lnTo>
                    <a:pt x="260" y="681"/>
                  </a:lnTo>
                  <a:lnTo>
                    <a:pt x="100" y="621"/>
                  </a:lnTo>
                  <a:lnTo>
                    <a:pt x="94" y="504"/>
                  </a:lnTo>
                  <a:lnTo>
                    <a:pt x="83" y="392"/>
                  </a:lnTo>
                  <a:lnTo>
                    <a:pt x="68" y="287"/>
                  </a:lnTo>
                  <a:lnTo>
                    <a:pt x="47" y="185"/>
                  </a:lnTo>
                  <a:lnTo>
                    <a:pt x="24" y="88"/>
                  </a:lnTo>
                  <a:lnTo>
                    <a:pt x="0" y="0"/>
                  </a:lnTo>
                  <a:close/>
                </a:path>
              </a:pathLst>
            </a:custGeom>
            <a:solidFill>
              <a:schemeClr val="accent2"/>
            </a:solidFill>
            <a:ln w="0">
              <a:solidFill>
                <a:schemeClr val="accent2"/>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6" name="Freeform 14">
              <a:extLst>
                <a:ext uri="{FF2B5EF4-FFF2-40B4-BE49-F238E27FC236}">
                  <a16:creationId xmlns:a16="http://schemas.microsoft.com/office/drawing/2014/main" id="{79DF6BC7-6B6D-4C87-B5AF-63308BBAFBFA}"/>
                </a:ext>
              </a:extLst>
            </p:cNvPr>
            <p:cNvSpPr>
              <a:spLocks/>
            </p:cNvSpPr>
            <p:nvPr/>
          </p:nvSpPr>
          <p:spPr bwMode="auto">
            <a:xfrm>
              <a:off x="5624750" y="2686027"/>
              <a:ext cx="597752" cy="1266897"/>
            </a:xfrm>
            <a:custGeom>
              <a:avLst/>
              <a:gdLst>
                <a:gd name="T0" fmla="*/ 609 w 854"/>
                <a:gd name="T1" fmla="*/ 0 h 1810"/>
                <a:gd name="T2" fmla="*/ 854 w 854"/>
                <a:gd name="T3" fmla="*/ 145 h 1810"/>
                <a:gd name="T4" fmla="*/ 705 w 854"/>
                <a:gd name="T5" fmla="*/ 1483 h 1810"/>
                <a:gd name="T6" fmla="*/ 0 w 854"/>
                <a:gd name="T7" fmla="*/ 1810 h 1810"/>
                <a:gd name="T8" fmla="*/ 609 w 854"/>
                <a:gd name="T9" fmla="*/ 0 h 1810"/>
              </a:gdLst>
              <a:ahLst/>
              <a:cxnLst>
                <a:cxn ang="0">
                  <a:pos x="T0" y="T1"/>
                </a:cxn>
                <a:cxn ang="0">
                  <a:pos x="T2" y="T3"/>
                </a:cxn>
                <a:cxn ang="0">
                  <a:pos x="T4" y="T5"/>
                </a:cxn>
                <a:cxn ang="0">
                  <a:pos x="T6" y="T7"/>
                </a:cxn>
                <a:cxn ang="0">
                  <a:pos x="T8" y="T9"/>
                </a:cxn>
              </a:cxnLst>
              <a:rect l="0" t="0" r="r" b="b"/>
              <a:pathLst>
                <a:path w="854" h="1810">
                  <a:moveTo>
                    <a:pt x="609" y="0"/>
                  </a:moveTo>
                  <a:lnTo>
                    <a:pt x="854" y="145"/>
                  </a:lnTo>
                  <a:lnTo>
                    <a:pt x="705" y="1483"/>
                  </a:lnTo>
                  <a:lnTo>
                    <a:pt x="0" y="1810"/>
                  </a:lnTo>
                  <a:lnTo>
                    <a:pt x="609" y="0"/>
                  </a:lnTo>
                  <a:close/>
                </a:path>
              </a:pathLst>
            </a:custGeom>
            <a:solidFill>
              <a:schemeClr val="accent6">
                <a:lumMod val="60000"/>
                <a:lumOff val="40000"/>
              </a:schemeClr>
            </a:solidFill>
            <a:ln w="0">
              <a:solidFill>
                <a:schemeClr val="accent6">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7" name="Freeform 15">
              <a:extLst>
                <a:ext uri="{FF2B5EF4-FFF2-40B4-BE49-F238E27FC236}">
                  <a16:creationId xmlns:a16="http://schemas.microsoft.com/office/drawing/2014/main" id="{B62C52E0-FDA4-488F-B7F0-3B641369BB7D}"/>
                </a:ext>
              </a:extLst>
            </p:cNvPr>
            <p:cNvSpPr>
              <a:spLocks/>
            </p:cNvSpPr>
            <p:nvPr/>
          </p:nvSpPr>
          <p:spPr bwMode="auto">
            <a:xfrm>
              <a:off x="6118210" y="2787519"/>
              <a:ext cx="945624" cy="936524"/>
            </a:xfrm>
            <a:custGeom>
              <a:avLst/>
              <a:gdLst>
                <a:gd name="T0" fmla="*/ 149 w 1351"/>
                <a:gd name="T1" fmla="*/ 0 h 1338"/>
                <a:gd name="T2" fmla="*/ 1351 w 1351"/>
                <a:gd name="T3" fmla="*/ 714 h 1338"/>
                <a:gd name="T4" fmla="*/ 0 w 1351"/>
                <a:gd name="T5" fmla="*/ 1338 h 1338"/>
                <a:gd name="T6" fmla="*/ 149 w 1351"/>
                <a:gd name="T7" fmla="*/ 0 h 1338"/>
              </a:gdLst>
              <a:ahLst/>
              <a:cxnLst>
                <a:cxn ang="0">
                  <a:pos x="T0" y="T1"/>
                </a:cxn>
                <a:cxn ang="0">
                  <a:pos x="T2" y="T3"/>
                </a:cxn>
                <a:cxn ang="0">
                  <a:pos x="T4" y="T5"/>
                </a:cxn>
                <a:cxn ang="0">
                  <a:pos x="T6" y="T7"/>
                </a:cxn>
              </a:cxnLst>
              <a:rect l="0" t="0" r="r" b="b"/>
              <a:pathLst>
                <a:path w="1351" h="1338">
                  <a:moveTo>
                    <a:pt x="149" y="0"/>
                  </a:moveTo>
                  <a:lnTo>
                    <a:pt x="1351" y="714"/>
                  </a:lnTo>
                  <a:lnTo>
                    <a:pt x="0" y="1338"/>
                  </a:lnTo>
                  <a:lnTo>
                    <a:pt x="149"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8" name="Freeform 16">
              <a:extLst>
                <a:ext uri="{FF2B5EF4-FFF2-40B4-BE49-F238E27FC236}">
                  <a16:creationId xmlns:a16="http://schemas.microsoft.com/office/drawing/2014/main" id="{D08543CF-351D-4678-BCCC-204FDD30718C}"/>
                </a:ext>
              </a:extLst>
            </p:cNvPr>
            <p:cNvSpPr>
              <a:spLocks/>
            </p:cNvSpPr>
            <p:nvPr/>
          </p:nvSpPr>
          <p:spPr bwMode="auto">
            <a:xfrm>
              <a:off x="6079713" y="3287278"/>
              <a:ext cx="984120" cy="781837"/>
            </a:xfrm>
            <a:custGeom>
              <a:avLst/>
              <a:gdLst>
                <a:gd name="T0" fmla="*/ 1406 w 1406"/>
                <a:gd name="T1" fmla="*/ 0 h 1117"/>
                <a:gd name="T2" fmla="*/ 1406 w 1406"/>
                <a:gd name="T3" fmla="*/ 0 h 1117"/>
                <a:gd name="T4" fmla="*/ 0 w 1406"/>
                <a:gd name="T5" fmla="*/ 1117 h 1117"/>
                <a:gd name="T6" fmla="*/ 55 w 1406"/>
                <a:gd name="T7" fmla="*/ 624 h 1117"/>
                <a:gd name="T8" fmla="*/ 1406 w 1406"/>
                <a:gd name="T9" fmla="*/ 0 h 1117"/>
              </a:gdLst>
              <a:ahLst/>
              <a:cxnLst>
                <a:cxn ang="0">
                  <a:pos x="T0" y="T1"/>
                </a:cxn>
                <a:cxn ang="0">
                  <a:pos x="T2" y="T3"/>
                </a:cxn>
                <a:cxn ang="0">
                  <a:pos x="T4" y="T5"/>
                </a:cxn>
                <a:cxn ang="0">
                  <a:pos x="T6" y="T7"/>
                </a:cxn>
                <a:cxn ang="0">
                  <a:pos x="T8" y="T9"/>
                </a:cxn>
              </a:cxnLst>
              <a:rect l="0" t="0" r="r" b="b"/>
              <a:pathLst>
                <a:path w="1406" h="1117">
                  <a:moveTo>
                    <a:pt x="1406" y="0"/>
                  </a:moveTo>
                  <a:lnTo>
                    <a:pt x="1406" y="0"/>
                  </a:lnTo>
                  <a:lnTo>
                    <a:pt x="0" y="1117"/>
                  </a:lnTo>
                  <a:lnTo>
                    <a:pt x="55" y="624"/>
                  </a:lnTo>
                  <a:lnTo>
                    <a:pt x="1406" y="0"/>
                  </a:lnTo>
                  <a:close/>
                </a:path>
              </a:pathLst>
            </a:custGeom>
            <a:solidFill>
              <a:srgbClr val="FABC58"/>
            </a:solidFill>
            <a:ln w="0">
              <a:solidFill>
                <a:srgbClr val="FABC58"/>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19" name="Freeform 17">
              <a:extLst>
                <a:ext uri="{FF2B5EF4-FFF2-40B4-BE49-F238E27FC236}">
                  <a16:creationId xmlns:a16="http://schemas.microsoft.com/office/drawing/2014/main" id="{98725F75-3138-41CE-8AE4-23081F937650}"/>
                </a:ext>
              </a:extLst>
            </p:cNvPr>
            <p:cNvSpPr>
              <a:spLocks/>
            </p:cNvSpPr>
            <p:nvPr/>
          </p:nvSpPr>
          <p:spPr bwMode="auto">
            <a:xfrm>
              <a:off x="5145289" y="3190686"/>
              <a:ext cx="479461" cy="975021"/>
            </a:xfrm>
            <a:custGeom>
              <a:avLst/>
              <a:gdLst>
                <a:gd name="T0" fmla="*/ 56 w 685"/>
                <a:gd name="T1" fmla="*/ 0 h 1393"/>
                <a:gd name="T2" fmla="*/ 685 w 685"/>
                <a:gd name="T3" fmla="*/ 1089 h 1393"/>
                <a:gd name="T4" fmla="*/ 292 w 685"/>
                <a:gd name="T5" fmla="*/ 1393 h 1393"/>
                <a:gd name="T6" fmla="*/ 256 w 685"/>
                <a:gd name="T7" fmla="*/ 1312 h 1393"/>
                <a:gd name="T8" fmla="*/ 219 w 685"/>
                <a:gd name="T9" fmla="*/ 1238 h 1393"/>
                <a:gd name="T10" fmla="*/ 183 w 685"/>
                <a:gd name="T11" fmla="*/ 1172 h 1393"/>
                <a:gd name="T12" fmla="*/ 147 w 685"/>
                <a:gd name="T13" fmla="*/ 1114 h 1393"/>
                <a:gd name="T14" fmla="*/ 113 w 685"/>
                <a:gd name="T15" fmla="*/ 1063 h 1393"/>
                <a:gd name="T16" fmla="*/ 83 w 685"/>
                <a:gd name="T17" fmla="*/ 1019 h 1393"/>
                <a:gd name="T18" fmla="*/ 54 w 685"/>
                <a:gd name="T19" fmla="*/ 983 h 1393"/>
                <a:gd name="T20" fmla="*/ 32 w 685"/>
                <a:gd name="T21" fmla="*/ 955 h 1393"/>
                <a:gd name="T22" fmla="*/ 13 w 685"/>
                <a:gd name="T23" fmla="*/ 934 h 1393"/>
                <a:gd name="T24" fmla="*/ 0 w 685"/>
                <a:gd name="T25" fmla="*/ 921 h 1393"/>
                <a:gd name="T26" fmla="*/ 56 w 685"/>
                <a:gd name="T27" fmla="*/ 0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1393">
                  <a:moveTo>
                    <a:pt x="56" y="0"/>
                  </a:moveTo>
                  <a:lnTo>
                    <a:pt x="685" y="1089"/>
                  </a:lnTo>
                  <a:lnTo>
                    <a:pt x="292" y="1393"/>
                  </a:lnTo>
                  <a:lnTo>
                    <a:pt x="256" y="1312"/>
                  </a:lnTo>
                  <a:lnTo>
                    <a:pt x="219" y="1238"/>
                  </a:lnTo>
                  <a:lnTo>
                    <a:pt x="183" y="1172"/>
                  </a:lnTo>
                  <a:lnTo>
                    <a:pt x="147" y="1114"/>
                  </a:lnTo>
                  <a:lnTo>
                    <a:pt x="113" y="1063"/>
                  </a:lnTo>
                  <a:lnTo>
                    <a:pt x="83" y="1019"/>
                  </a:lnTo>
                  <a:lnTo>
                    <a:pt x="54" y="983"/>
                  </a:lnTo>
                  <a:lnTo>
                    <a:pt x="32" y="955"/>
                  </a:lnTo>
                  <a:lnTo>
                    <a:pt x="13" y="934"/>
                  </a:lnTo>
                  <a:lnTo>
                    <a:pt x="0" y="921"/>
                  </a:lnTo>
                  <a:lnTo>
                    <a:pt x="56" y="0"/>
                  </a:lnTo>
                  <a:close/>
                </a:path>
              </a:pathLst>
            </a:custGeom>
            <a:solidFill>
              <a:schemeClr val="accent2"/>
            </a:solidFill>
            <a:ln w="0">
              <a:solidFill>
                <a:schemeClr val="accent2"/>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0" name="Freeform 18">
              <a:extLst>
                <a:ext uri="{FF2B5EF4-FFF2-40B4-BE49-F238E27FC236}">
                  <a16:creationId xmlns:a16="http://schemas.microsoft.com/office/drawing/2014/main" id="{8D83F8B9-CDAA-4DDA-AEBF-6AFDAFF3212C}"/>
                </a:ext>
              </a:extLst>
            </p:cNvPr>
            <p:cNvSpPr>
              <a:spLocks/>
            </p:cNvSpPr>
            <p:nvPr/>
          </p:nvSpPr>
          <p:spPr bwMode="auto">
            <a:xfrm>
              <a:off x="5349672" y="3952924"/>
              <a:ext cx="608251" cy="846931"/>
            </a:xfrm>
            <a:custGeom>
              <a:avLst/>
              <a:gdLst>
                <a:gd name="T0" fmla="*/ 393 w 869"/>
                <a:gd name="T1" fmla="*/ 0 h 1210"/>
                <a:gd name="T2" fmla="*/ 869 w 869"/>
                <a:gd name="T3" fmla="*/ 1210 h 1210"/>
                <a:gd name="T4" fmla="*/ 828 w 869"/>
                <a:gd name="T5" fmla="*/ 1210 h 1210"/>
                <a:gd name="T6" fmla="*/ 82 w 869"/>
                <a:gd name="T7" fmla="*/ 529 h 1210"/>
                <a:gd name="T8" fmla="*/ 44 w 869"/>
                <a:gd name="T9" fmla="*/ 412 h 1210"/>
                <a:gd name="T10" fmla="*/ 0 w 869"/>
                <a:gd name="T11" fmla="*/ 304 h 1210"/>
                <a:gd name="T12" fmla="*/ 393 w 869"/>
                <a:gd name="T13" fmla="*/ 0 h 1210"/>
              </a:gdLst>
              <a:ahLst/>
              <a:cxnLst>
                <a:cxn ang="0">
                  <a:pos x="T0" y="T1"/>
                </a:cxn>
                <a:cxn ang="0">
                  <a:pos x="T2" y="T3"/>
                </a:cxn>
                <a:cxn ang="0">
                  <a:pos x="T4" y="T5"/>
                </a:cxn>
                <a:cxn ang="0">
                  <a:pos x="T6" y="T7"/>
                </a:cxn>
                <a:cxn ang="0">
                  <a:pos x="T8" y="T9"/>
                </a:cxn>
                <a:cxn ang="0">
                  <a:pos x="T10" y="T11"/>
                </a:cxn>
                <a:cxn ang="0">
                  <a:pos x="T12" y="T13"/>
                </a:cxn>
              </a:cxnLst>
              <a:rect l="0" t="0" r="r" b="b"/>
              <a:pathLst>
                <a:path w="869" h="1210">
                  <a:moveTo>
                    <a:pt x="393" y="0"/>
                  </a:moveTo>
                  <a:lnTo>
                    <a:pt x="869" y="1210"/>
                  </a:lnTo>
                  <a:lnTo>
                    <a:pt x="828" y="1210"/>
                  </a:lnTo>
                  <a:lnTo>
                    <a:pt x="82" y="529"/>
                  </a:lnTo>
                  <a:lnTo>
                    <a:pt x="44" y="412"/>
                  </a:lnTo>
                  <a:lnTo>
                    <a:pt x="0" y="304"/>
                  </a:lnTo>
                  <a:lnTo>
                    <a:pt x="393" y="0"/>
                  </a:lnTo>
                  <a:close/>
                </a:path>
              </a:pathLst>
            </a:custGeom>
            <a:solidFill>
              <a:srgbClr val="E85F44"/>
            </a:solidFill>
            <a:ln w="0">
              <a:solidFill>
                <a:srgbClr val="E85F4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1" name="Freeform 19">
              <a:extLst>
                <a:ext uri="{FF2B5EF4-FFF2-40B4-BE49-F238E27FC236}">
                  <a16:creationId xmlns:a16="http://schemas.microsoft.com/office/drawing/2014/main" id="{DB3C8196-19BC-4C29-A962-78E63B373096}"/>
                </a:ext>
              </a:extLst>
            </p:cNvPr>
            <p:cNvSpPr>
              <a:spLocks noEditPoints="1"/>
            </p:cNvSpPr>
            <p:nvPr/>
          </p:nvSpPr>
          <p:spPr bwMode="auto">
            <a:xfrm>
              <a:off x="4848513" y="2686027"/>
              <a:ext cx="1202502" cy="1266897"/>
            </a:xfrm>
            <a:custGeom>
              <a:avLst/>
              <a:gdLst>
                <a:gd name="T0" fmla="*/ 480 w 1718"/>
                <a:gd name="T1" fmla="*/ 721 h 1810"/>
                <a:gd name="T2" fmla="*/ 424 w 1718"/>
                <a:gd name="T3" fmla="*/ 1642 h 1810"/>
                <a:gd name="T4" fmla="*/ 420 w 1718"/>
                <a:gd name="T5" fmla="*/ 1638 h 1810"/>
                <a:gd name="T6" fmla="*/ 418 w 1718"/>
                <a:gd name="T7" fmla="*/ 1636 h 1810"/>
                <a:gd name="T8" fmla="*/ 418 w 1718"/>
                <a:gd name="T9" fmla="*/ 1634 h 1810"/>
                <a:gd name="T10" fmla="*/ 418 w 1718"/>
                <a:gd name="T11" fmla="*/ 1634 h 1810"/>
                <a:gd name="T12" fmla="*/ 331 w 1718"/>
                <a:gd name="T13" fmla="*/ 1542 h 1810"/>
                <a:gd name="T14" fmla="*/ 250 w 1718"/>
                <a:gd name="T15" fmla="*/ 1446 h 1810"/>
                <a:gd name="T16" fmla="*/ 176 w 1718"/>
                <a:gd name="T17" fmla="*/ 1342 h 1810"/>
                <a:gd name="T18" fmla="*/ 110 w 1718"/>
                <a:gd name="T19" fmla="*/ 1234 h 1810"/>
                <a:gd name="T20" fmla="*/ 51 w 1718"/>
                <a:gd name="T21" fmla="*/ 1121 h 1810"/>
                <a:gd name="T22" fmla="*/ 0 w 1718"/>
                <a:gd name="T23" fmla="*/ 1002 h 1810"/>
                <a:gd name="T24" fmla="*/ 480 w 1718"/>
                <a:gd name="T25" fmla="*/ 721 h 1810"/>
                <a:gd name="T26" fmla="*/ 480 w 1718"/>
                <a:gd name="T27" fmla="*/ 721 h 1810"/>
                <a:gd name="T28" fmla="*/ 480 w 1718"/>
                <a:gd name="T29" fmla="*/ 721 h 1810"/>
                <a:gd name="T30" fmla="*/ 480 w 1718"/>
                <a:gd name="T31" fmla="*/ 721 h 1810"/>
                <a:gd name="T32" fmla="*/ 480 w 1718"/>
                <a:gd name="T33" fmla="*/ 721 h 1810"/>
                <a:gd name="T34" fmla="*/ 1718 w 1718"/>
                <a:gd name="T35" fmla="*/ 0 h 1810"/>
                <a:gd name="T36" fmla="*/ 1109 w 1718"/>
                <a:gd name="T37" fmla="*/ 1810 h 1810"/>
                <a:gd name="T38" fmla="*/ 480 w 1718"/>
                <a:gd name="T39" fmla="*/ 721 h 1810"/>
                <a:gd name="T40" fmla="*/ 1718 w 1718"/>
                <a:gd name="T41" fmla="*/ 0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8" h="1810">
                  <a:moveTo>
                    <a:pt x="480" y="721"/>
                  </a:moveTo>
                  <a:lnTo>
                    <a:pt x="424" y="1642"/>
                  </a:lnTo>
                  <a:lnTo>
                    <a:pt x="420" y="1638"/>
                  </a:lnTo>
                  <a:lnTo>
                    <a:pt x="418" y="1636"/>
                  </a:lnTo>
                  <a:lnTo>
                    <a:pt x="418" y="1634"/>
                  </a:lnTo>
                  <a:lnTo>
                    <a:pt x="418" y="1634"/>
                  </a:lnTo>
                  <a:lnTo>
                    <a:pt x="331" y="1542"/>
                  </a:lnTo>
                  <a:lnTo>
                    <a:pt x="250" y="1446"/>
                  </a:lnTo>
                  <a:lnTo>
                    <a:pt x="176" y="1342"/>
                  </a:lnTo>
                  <a:lnTo>
                    <a:pt x="110" y="1234"/>
                  </a:lnTo>
                  <a:lnTo>
                    <a:pt x="51" y="1121"/>
                  </a:lnTo>
                  <a:lnTo>
                    <a:pt x="0" y="1002"/>
                  </a:lnTo>
                  <a:lnTo>
                    <a:pt x="480" y="721"/>
                  </a:lnTo>
                  <a:close/>
                  <a:moveTo>
                    <a:pt x="480" y="721"/>
                  </a:moveTo>
                  <a:lnTo>
                    <a:pt x="480" y="721"/>
                  </a:lnTo>
                  <a:lnTo>
                    <a:pt x="480" y="721"/>
                  </a:lnTo>
                  <a:lnTo>
                    <a:pt x="480" y="721"/>
                  </a:lnTo>
                  <a:close/>
                  <a:moveTo>
                    <a:pt x="1718" y="0"/>
                  </a:moveTo>
                  <a:lnTo>
                    <a:pt x="1109" y="1810"/>
                  </a:lnTo>
                  <a:lnTo>
                    <a:pt x="480" y="721"/>
                  </a:lnTo>
                  <a:lnTo>
                    <a:pt x="1718" y="0"/>
                  </a:lnTo>
                  <a:close/>
                </a:path>
              </a:pathLst>
            </a:custGeom>
            <a:solidFill>
              <a:schemeClr val="accent6">
                <a:lumMod val="75000"/>
              </a:schemeClr>
            </a:solidFill>
            <a:ln w="0">
              <a:solidFill>
                <a:schemeClr val="accent6">
                  <a:lumMod val="75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2" name="Freeform 20">
              <a:extLst>
                <a:ext uri="{FF2B5EF4-FFF2-40B4-BE49-F238E27FC236}">
                  <a16:creationId xmlns:a16="http://schemas.microsoft.com/office/drawing/2014/main" id="{612A2933-5608-4200-B1EC-2C9734DC73EC}"/>
                </a:ext>
              </a:extLst>
            </p:cNvPr>
            <p:cNvSpPr>
              <a:spLocks/>
            </p:cNvSpPr>
            <p:nvPr/>
          </p:nvSpPr>
          <p:spPr bwMode="auto">
            <a:xfrm>
              <a:off x="6079713" y="3287278"/>
              <a:ext cx="999519" cy="1049215"/>
            </a:xfrm>
            <a:custGeom>
              <a:avLst/>
              <a:gdLst>
                <a:gd name="T0" fmla="*/ 1406 w 1428"/>
                <a:gd name="T1" fmla="*/ 0 h 1499"/>
                <a:gd name="T2" fmla="*/ 1409 w 1428"/>
                <a:gd name="T3" fmla="*/ 1 h 1499"/>
                <a:gd name="T4" fmla="*/ 1428 w 1428"/>
                <a:gd name="T5" fmla="*/ 592 h 1499"/>
                <a:gd name="T6" fmla="*/ 1351 w 1428"/>
                <a:gd name="T7" fmla="*/ 687 h 1499"/>
                <a:gd name="T8" fmla="*/ 1266 w 1428"/>
                <a:gd name="T9" fmla="*/ 775 h 1499"/>
                <a:gd name="T10" fmla="*/ 1266 w 1428"/>
                <a:gd name="T11" fmla="*/ 775 h 1499"/>
                <a:gd name="T12" fmla="*/ 1192 w 1428"/>
                <a:gd name="T13" fmla="*/ 860 h 1499"/>
                <a:gd name="T14" fmla="*/ 1126 w 1428"/>
                <a:gd name="T15" fmla="*/ 949 h 1499"/>
                <a:gd name="T16" fmla="*/ 1067 w 1428"/>
                <a:gd name="T17" fmla="*/ 1040 h 1499"/>
                <a:gd name="T18" fmla="*/ 1016 w 1428"/>
                <a:gd name="T19" fmla="*/ 1132 h 1499"/>
                <a:gd name="T20" fmla="*/ 973 w 1428"/>
                <a:gd name="T21" fmla="*/ 1227 h 1499"/>
                <a:gd name="T22" fmla="*/ 937 w 1428"/>
                <a:gd name="T23" fmla="*/ 1319 h 1499"/>
                <a:gd name="T24" fmla="*/ 907 w 1428"/>
                <a:gd name="T25" fmla="*/ 1410 h 1499"/>
                <a:gd name="T26" fmla="*/ 880 w 1428"/>
                <a:gd name="T27" fmla="*/ 1499 h 1499"/>
                <a:gd name="T28" fmla="*/ 0 w 1428"/>
                <a:gd name="T29" fmla="*/ 1117 h 1499"/>
                <a:gd name="T30" fmla="*/ 1406 w 1428"/>
                <a:gd name="T31"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8" h="1499">
                  <a:moveTo>
                    <a:pt x="1406" y="0"/>
                  </a:moveTo>
                  <a:lnTo>
                    <a:pt x="1409" y="1"/>
                  </a:lnTo>
                  <a:lnTo>
                    <a:pt x="1428" y="592"/>
                  </a:lnTo>
                  <a:lnTo>
                    <a:pt x="1351" y="687"/>
                  </a:lnTo>
                  <a:lnTo>
                    <a:pt x="1266" y="775"/>
                  </a:lnTo>
                  <a:lnTo>
                    <a:pt x="1266" y="775"/>
                  </a:lnTo>
                  <a:lnTo>
                    <a:pt x="1192" y="860"/>
                  </a:lnTo>
                  <a:lnTo>
                    <a:pt x="1126" y="949"/>
                  </a:lnTo>
                  <a:lnTo>
                    <a:pt x="1067" y="1040"/>
                  </a:lnTo>
                  <a:lnTo>
                    <a:pt x="1016" y="1132"/>
                  </a:lnTo>
                  <a:lnTo>
                    <a:pt x="973" y="1227"/>
                  </a:lnTo>
                  <a:lnTo>
                    <a:pt x="937" y="1319"/>
                  </a:lnTo>
                  <a:lnTo>
                    <a:pt x="907" y="1410"/>
                  </a:lnTo>
                  <a:lnTo>
                    <a:pt x="880" y="1499"/>
                  </a:lnTo>
                  <a:lnTo>
                    <a:pt x="0" y="1117"/>
                  </a:lnTo>
                  <a:lnTo>
                    <a:pt x="1406" y="0"/>
                  </a:lnTo>
                  <a:close/>
                </a:path>
              </a:pathLst>
            </a:custGeom>
            <a:solidFill>
              <a:schemeClr val="accent2"/>
            </a:solidFill>
            <a:ln w="0">
              <a:solidFill>
                <a:schemeClr val="accent2"/>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3" name="Freeform 21">
              <a:extLst>
                <a:ext uri="{FF2B5EF4-FFF2-40B4-BE49-F238E27FC236}">
                  <a16:creationId xmlns:a16="http://schemas.microsoft.com/office/drawing/2014/main" id="{F33CD690-F080-44BE-AAEC-AA772D37EF81}"/>
                </a:ext>
              </a:extLst>
            </p:cNvPr>
            <p:cNvSpPr>
              <a:spLocks/>
            </p:cNvSpPr>
            <p:nvPr/>
          </p:nvSpPr>
          <p:spPr bwMode="auto">
            <a:xfrm>
              <a:off x="5172587" y="1875493"/>
              <a:ext cx="100792" cy="169386"/>
            </a:xfrm>
            <a:custGeom>
              <a:avLst/>
              <a:gdLst>
                <a:gd name="T0" fmla="*/ 144 w 144"/>
                <a:gd name="T1" fmla="*/ 0 h 242"/>
                <a:gd name="T2" fmla="*/ 144 w 144"/>
                <a:gd name="T3" fmla="*/ 242 h 242"/>
                <a:gd name="T4" fmla="*/ 0 w 144"/>
                <a:gd name="T5" fmla="*/ 121 h 242"/>
                <a:gd name="T6" fmla="*/ 70 w 144"/>
                <a:gd name="T7" fmla="*/ 59 h 242"/>
                <a:gd name="T8" fmla="*/ 144 w 144"/>
                <a:gd name="T9" fmla="*/ 0 h 242"/>
              </a:gdLst>
              <a:ahLst/>
              <a:cxnLst>
                <a:cxn ang="0">
                  <a:pos x="T0" y="T1"/>
                </a:cxn>
                <a:cxn ang="0">
                  <a:pos x="T2" y="T3"/>
                </a:cxn>
                <a:cxn ang="0">
                  <a:pos x="T4" y="T5"/>
                </a:cxn>
                <a:cxn ang="0">
                  <a:pos x="T6" y="T7"/>
                </a:cxn>
                <a:cxn ang="0">
                  <a:pos x="T8" y="T9"/>
                </a:cxn>
              </a:cxnLst>
              <a:rect l="0" t="0" r="r" b="b"/>
              <a:pathLst>
                <a:path w="144" h="242">
                  <a:moveTo>
                    <a:pt x="144" y="0"/>
                  </a:moveTo>
                  <a:lnTo>
                    <a:pt x="144" y="242"/>
                  </a:lnTo>
                  <a:lnTo>
                    <a:pt x="0" y="121"/>
                  </a:lnTo>
                  <a:lnTo>
                    <a:pt x="70" y="59"/>
                  </a:lnTo>
                  <a:lnTo>
                    <a:pt x="144" y="0"/>
                  </a:lnTo>
                  <a:close/>
                </a:path>
              </a:pathLst>
            </a:custGeom>
            <a:solidFill>
              <a:schemeClr val="accent6">
                <a:lumMod val="40000"/>
                <a:lumOff val="60000"/>
              </a:schemeClr>
            </a:solidFill>
            <a:ln w="0">
              <a:solidFill>
                <a:schemeClr val="accent6">
                  <a:lumMod val="40000"/>
                  <a:lumOff val="6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4" name="Freeform 22">
              <a:extLst>
                <a:ext uri="{FF2B5EF4-FFF2-40B4-BE49-F238E27FC236}">
                  <a16:creationId xmlns:a16="http://schemas.microsoft.com/office/drawing/2014/main" id="{F7597FB5-A9F9-4406-B7C9-EA61F001197E}"/>
                </a:ext>
              </a:extLst>
            </p:cNvPr>
            <p:cNvSpPr>
              <a:spLocks/>
            </p:cNvSpPr>
            <p:nvPr/>
          </p:nvSpPr>
          <p:spPr bwMode="auto">
            <a:xfrm>
              <a:off x="5529558" y="1615114"/>
              <a:ext cx="608251" cy="535457"/>
            </a:xfrm>
            <a:custGeom>
              <a:avLst/>
              <a:gdLst>
                <a:gd name="T0" fmla="*/ 748 w 869"/>
                <a:gd name="T1" fmla="*/ 0 h 765"/>
                <a:gd name="T2" fmla="*/ 869 w 869"/>
                <a:gd name="T3" fmla="*/ 4 h 765"/>
                <a:gd name="T4" fmla="*/ 807 w 869"/>
                <a:gd name="T5" fmla="*/ 765 h 765"/>
                <a:gd name="T6" fmla="*/ 0 w 869"/>
                <a:gd name="T7" fmla="*/ 159 h 765"/>
                <a:gd name="T8" fmla="*/ 117 w 869"/>
                <a:gd name="T9" fmla="*/ 112 h 765"/>
                <a:gd name="T10" fmla="*/ 236 w 869"/>
                <a:gd name="T11" fmla="*/ 72 h 765"/>
                <a:gd name="T12" fmla="*/ 361 w 869"/>
                <a:gd name="T13" fmla="*/ 42 h 765"/>
                <a:gd name="T14" fmla="*/ 488 w 869"/>
                <a:gd name="T15" fmla="*/ 19 h 765"/>
                <a:gd name="T16" fmla="*/ 616 w 869"/>
                <a:gd name="T17" fmla="*/ 6 h 765"/>
                <a:gd name="T18" fmla="*/ 748 w 869"/>
                <a:gd name="T19"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765">
                  <a:moveTo>
                    <a:pt x="748" y="0"/>
                  </a:moveTo>
                  <a:lnTo>
                    <a:pt x="869" y="4"/>
                  </a:lnTo>
                  <a:lnTo>
                    <a:pt x="807" y="765"/>
                  </a:lnTo>
                  <a:lnTo>
                    <a:pt x="0" y="159"/>
                  </a:lnTo>
                  <a:lnTo>
                    <a:pt x="117" y="112"/>
                  </a:lnTo>
                  <a:lnTo>
                    <a:pt x="236" y="72"/>
                  </a:lnTo>
                  <a:lnTo>
                    <a:pt x="361" y="42"/>
                  </a:lnTo>
                  <a:lnTo>
                    <a:pt x="488" y="19"/>
                  </a:lnTo>
                  <a:lnTo>
                    <a:pt x="616" y="6"/>
                  </a:lnTo>
                  <a:lnTo>
                    <a:pt x="748" y="0"/>
                  </a:lnTo>
                  <a:close/>
                </a:path>
              </a:pathLst>
            </a:custGeom>
            <a:solidFill>
              <a:schemeClr val="accent5">
                <a:lumMod val="60000"/>
                <a:lumOff val="40000"/>
              </a:schemeClr>
            </a:solidFill>
            <a:ln w="0">
              <a:solidFill>
                <a:schemeClr val="accent5">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5" name="Freeform 23">
              <a:extLst>
                <a:ext uri="{FF2B5EF4-FFF2-40B4-BE49-F238E27FC236}">
                  <a16:creationId xmlns:a16="http://schemas.microsoft.com/office/drawing/2014/main" id="{0FE59430-9E8D-4E3A-B9BB-DA10815575EE}"/>
                </a:ext>
              </a:extLst>
            </p:cNvPr>
            <p:cNvSpPr>
              <a:spLocks/>
            </p:cNvSpPr>
            <p:nvPr/>
          </p:nvSpPr>
          <p:spPr bwMode="auto">
            <a:xfrm>
              <a:off x="6051015" y="1965786"/>
              <a:ext cx="1035216" cy="720242"/>
            </a:xfrm>
            <a:custGeom>
              <a:avLst/>
              <a:gdLst>
                <a:gd name="T0" fmla="*/ 1269 w 1479"/>
                <a:gd name="T1" fmla="*/ 0 h 1029"/>
                <a:gd name="T2" fmla="*/ 1343 w 1479"/>
                <a:gd name="T3" fmla="*/ 73 h 1029"/>
                <a:gd name="T4" fmla="*/ 1413 w 1479"/>
                <a:gd name="T5" fmla="*/ 151 h 1029"/>
                <a:gd name="T6" fmla="*/ 1479 w 1479"/>
                <a:gd name="T7" fmla="*/ 234 h 1029"/>
                <a:gd name="T8" fmla="*/ 0 w 1479"/>
                <a:gd name="T9" fmla="*/ 1029 h 1029"/>
                <a:gd name="T10" fmla="*/ 1269 w 1479"/>
                <a:gd name="T11" fmla="*/ 0 h 1029"/>
              </a:gdLst>
              <a:ahLst/>
              <a:cxnLst>
                <a:cxn ang="0">
                  <a:pos x="T0" y="T1"/>
                </a:cxn>
                <a:cxn ang="0">
                  <a:pos x="T2" y="T3"/>
                </a:cxn>
                <a:cxn ang="0">
                  <a:pos x="T4" y="T5"/>
                </a:cxn>
                <a:cxn ang="0">
                  <a:pos x="T6" y="T7"/>
                </a:cxn>
                <a:cxn ang="0">
                  <a:pos x="T8" y="T9"/>
                </a:cxn>
                <a:cxn ang="0">
                  <a:pos x="T10" y="T11"/>
                </a:cxn>
              </a:cxnLst>
              <a:rect l="0" t="0" r="r" b="b"/>
              <a:pathLst>
                <a:path w="1479" h="1029">
                  <a:moveTo>
                    <a:pt x="1269" y="0"/>
                  </a:moveTo>
                  <a:lnTo>
                    <a:pt x="1343" y="73"/>
                  </a:lnTo>
                  <a:lnTo>
                    <a:pt x="1413" y="151"/>
                  </a:lnTo>
                  <a:lnTo>
                    <a:pt x="1479" y="234"/>
                  </a:lnTo>
                  <a:lnTo>
                    <a:pt x="0" y="1029"/>
                  </a:lnTo>
                  <a:lnTo>
                    <a:pt x="1269"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6" name="Freeform 24">
              <a:extLst>
                <a:ext uri="{FF2B5EF4-FFF2-40B4-BE49-F238E27FC236}">
                  <a16:creationId xmlns:a16="http://schemas.microsoft.com/office/drawing/2014/main" id="{E8D0CCA6-8A6F-45CC-865A-C08DA2464BF7}"/>
                </a:ext>
              </a:extLst>
            </p:cNvPr>
            <p:cNvSpPr>
              <a:spLocks/>
            </p:cNvSpPr>
            <p:nvPr/>
          </p:nvSpPr>
          <p:spPr bwMode="auto">
            <a:xfrm>
              <a:off x="5273378" y="1726405"/>
              <a:ext cx="821034" cy="959622"/>
            </a:xfrm>
            <a:custGeom>
              <a:avLst/>
              <a:gdLst>
                <a:gd name="T0" fmla="*/ 366 w 1173"/>
                <a:gd name="T1" fmla="*/ 0 h 1371"/>
                <a:gd name="T2" fmla="*/ 1173 w 1173"/>
                <a:gd name="T3" fmla="*/ 606 h 1371"/>
                <a:gd name="T4" fmla="*/ 1111 w 1173"/>
                <a:gd name="T5" fmla="*/ 1371 h 1371"/>
                <a:gd name="T6" fmla="*/ 0 w 1173"/>
                <a:gd name="T7" fmla="*/ 455 h 1371"/>
                <a:gd name="T8" fmla="*/ 0 w 1173"/>
                <a:gd name="T9" fmla="*/ 213 h 1371"/>
                <a:gd name="T10" fmla="*/ 117 w 1173"/>
                <a:gd name="T11" fmla="*/ 134 h 1371"/>
                <a:gd name="T12" fmla="*/ 238 w 1173"/>
                <a:gd name="T13" fmla="*/ 62 h 1371"/>
                <a:gd name="T14" fmla="*/ 366 w 1173"/>
                <a:gd name="T15" fmla="*/ 0 h 1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1371">
                  <a:moveTo>
                    <a:pt x="366" y="0"/>
                  </a:moveTo>
                  <a:lnTo>
                    <a:pt x="1173" y="606"/>
                  </a:lnTo>
                  <a:lnTo>
                    <a:pt x="1111" y="1371"/>
                  </a:lnTo>
                  <a:lnTo>
                    <a:pt x="0" y="455"/>
                  </a:lnTo>
                  <a:lnTo>
                    <a:pt x="0" y="213"/>
                  </a:lnTo>
                  <a:lnTo>
                    <a:pt x="117" y="134"/>
                  </a:lnTo>
                  <a:lnTo>
                    <a:pt x="238" y="62"/>
                  </a:lnTo>
                  <a:lnTo>
                    <a:pt x="366" y="0"/>
                  </a:lnTo>
                  <a:close/>
                </a:path>
              </a:pathLst>
            </a:custGeom>
            <a:solidFill>
              <a:schemeClr val="accent4">
                <a:lumMod val="60000"/>
                <a:lumOff val="40000"/>
              </a:schemeClr>
            </a:solidFill>
            <a:ln w="0">
              <a:solidFill>
                <a:schemeClr val="accent4">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7" name="Freeform 25">
              <a:extLst>
                <a:ext uri="{FF2B5EF4-FFF2-40B4-BE49-F238E27FC236}">
                  <a16:creationId xmlns:a16="http://schemas.microsoft.com/office/drawing/2014/main" id="{ED002C2F-9AA9-41E0-AAE6-3170171DB7D3}"/>
                </a:ext>
              </a:extLst>
            </p:cNvPr>
            <p:cNvSpPr>
              <a:spLocks/>
            </p:cNvSpPr>
            <p:nvPr/>
          </p:nvSpPr>
          <p:spPr bwMode="auto">
            <a:xfrm>
              <a:off x="6051015" y="2129572"/>
              <a:ext cx="1033816" cy="1157706"/>
            </a:xfrm>
            <a:custGeom>
              <a:avLst/>
              <a:gdLst>
                <a:gd name="T0" fmla="*/ 1477 w 1477"/>
                <a:gd name="T1" fmla="*/ 0 h 1654"/>
                <a:gd name="T2" fmla="*/ 1450 w 1477"/>
                <a:gd name="T3" fmla="*/ 1650 h 1654"/>
                <a:gd name="T4" fmla="*/ 1450 w 1477"/>
                <a:gd name="T5" fmla="*/ 1652 h 1654"/>
                <a:gd name="T6" fmla="*/ 1447 w 1477"/>
                <a:gd name="T7" fmla="*/ 1654 h 1654"/>
                <a:gd name="T8" fmla="*/ 245 w 1477"/>
                <a:gd name="T9" fmla="*/ 940 h 1654"/>
                <a:gd name="T10" fmla="*/ 0 w 1477"/>
                <a:gd name="T11" fmla="*/ 795 h 1654"/>
                <a:gd name="T12" fmla="*/ 1477 w 1477"/>
                <a:gd name="T13" fmla="*/ 0 h 1654"/>
              </a:gdLst>
              <a:ahLst/>
              <a:cxnLst>
                <a:cxn ang="0">
                  <a:pos x="T0" y="T1"/>
                </a:cxn>
                <a:cxn ang="0">
                  <a:pos x="T2" y="T3"/>
                </a:cxn>
                <a:cxn ang="0">
                  <a:pos x="T4" y="T5"/>
                </a:cxn>
                <a:cxn ang="0">
                  <a:pos x="T6" y="T7"/>
                </a:cxn>
                <a:cxn ang="0">
                  <a:pos x="T8" y="T9"/>
                </a:cxn>
                <a:cxn ang="0">
                  <a:pos x="T10" y="T11"/>
                </a:cxn>
                <a:cxn ang="0">
                  <a:pos x="T12" y="T13"/>
                </a:cxn>
              </a:cxnLst>
              <a:rect l="0" t="0" r="r" b="b"/>
              <a:pathLst>
                <a:path w="1477" h="1654">
                  <a:moveTo>
                    <a:pt x="1477" y="0"/>
                  </a:moveTo>
                  <a:lnTo>
                    <a:pt x="1450" y="1650"/>
                  </a:lnTo>
                  <a:lnTo>
                    <a:pt x="1450" y="1652"/>
                  </a:lnTo>
                  <a:lnTo>
                    <a:pt x="1447" y="1654"/>
                  </a:lnTo>
                  <a:lnTo>
                    <a:pt x="245" y="940"/>
                  </a:lnTo>
                  <a:lnTo>
                    <a:pt x="0" y="795"/>
                  </a:lnTo>
                  <a:lnTo>
                    <a:pt x="1477" y="0"/>
                  </a:lnTo>
                  <a:close/>
                </a:path>
              </a:pathLst>
            </a:custGeom>
            <a:solidFill>
              <a:srgbClr val="FCD596"/>
            </a:solidFill>
            <a:ln w="0">
              <a:solidFill>
                <a:srgbClr val="FCD596"/>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8" name="Freeform 26">
              <a:extLst>
                <a:ext uri="{FF2B5EF4-FFF2-40B4-BE49-F238E27FC236}">
                  <a16:creationId xmlns:a16="http://schemas.microsoft.com/office/drawing/2014/main" id="{B7EA1A3E-1CA7-48EB-9178-39F1163002D5}"/>
                </a:ext>
              </a:extLst>
            </p:cNvPr>
            <p:cNvSpPr>
              <a:spLocks/>
            </p:cNvSpPr>
            <p:nvPr/>
          </p:nvSpPr>
          <p:spPr bwMode="auto">
            <a:xfrm>
              <a:off x="7065933" y="2129572"/>
              <a:ext cx="118990" cy="1154906"/>
            </a:xfrm>
            <a:custGeom>
              <a:avLst/>
              <a:gdLst>
                <a:gd name="T0" fmla="*/ 29 w 170"/>
                <a:gd name="T1" fmla="*/ 0 h 1650"/>
                <a:gd name="T2" fmla="*/ 104 w 170"/>
                <a:gd name="T3" fmla="*/ 104 h 1650"/>
                <a:gd name="T4" fmla="*/ 170 w 170"/>
                <a:gd name="T5" fmla="*/ 215 h 1650"/>
                <a:gd name="T6" fmla="*/ 0 w 170"/>
                <a:gd name="T7" fmla="*/ 1650 h 1650"/>
                <a:gd name="T8" fmla="*/ 27 w 170"/>
                <a:gd name="T9" fmla="*/ 0 h 1650"/>
                <a:gd name="T10" fmla="*/ 29 w 170"/>
                <a:gd name="T11" fmla="*/ 0 h 1650"/>
              </a:gdLst>
              <a:ahLst/>
              <a:cxnLst>
                <a:cxn ang="0">
                  <a:pos x="T0" y="T1"/>
                </a:cxn>
                <a:cxn ang="0">
                  <a:pos x="T2" y="T3"/>
                </a:cxn>
                <a:cxn ang="0">
                  <a:pos x="T4" y="T5"/>
                </a:cxn>
                <a:cxn ang="0">
                  <a:pos x="T6" y="T7"/>
                </a:cxn>
                <a:cxn ang="0">
                  <a:pos x="T8" y="T9"/>
                </a:cxn>
                <a:cxn ang="0">
                  <a:pos x="T10" y="T11"/>
                </a:cxn>
              </a:cxnLst>
              <a:rect l="0" t="0" r="r" b="b"/>
              <a:pathLst>
                <a:path w="170" h="1650">
                  <a:moveTo>
                    <a:pt x="29" y="0"/>
                  </a:moveTo>
                  <a:lnTo>
                    <a:pt x="104" y="104"/>
                  </a:lnTo>
                  <a:lnTo>
                    <a:pt x="170" y="215"/>
                  </a:lnTo>
                  <a:lnTo>
                    <a:pt x="0" y="1650"/>
                  </a:lnTo>
                  <a:lnTo>
                    <a:pt x="27" y="0"/>
                  </a:lnTo>
                  <a:lnTo>
                    <a:pt x="29" y="0"/>
                  </a:lnTo>
                  <a:close/>
                </a:path>
              </a:pathLst>
            </a:custGeom>
            <a:solidFill>
              <a:schemeClr val="accent5">
                <a:lumMod val="20000"/>
                <a:lumOff val="80000"/>
              </a:schemeClr>
            </a:solidFill>
            <a:ln w="0">
              <a:solidFill>
                <a:schemeClr val="accent5">
                  <a:lumMod val="20000"/>
                  <a:lumOff val="8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29" name="Freeform 27">
              <a:extLst>
                <a:ext uri="{FF2B5EF4-FFF2-40B4-BE49-F238E27FC236}">
                  <a16:creationId xmlns:a16="http://schemas.microsoft.com/office/drawing/2014/main" id="{D56700D9-CC11-4F90-AE1C-87D05445A55D}"/>
                </a:ext>
              </a:extLst>
            </p:cNvPr>
            <p:cNvSpPr>
              <a:spLocks/>
            </p:cNvSpPr>
            <p:nvPr/>
          </p:nvSpPr>
          <p:spPr bwMode="auto">
            <a:xfrm>
              <a:off x="5624750" y="3724042"/>
              <a:ext cx="493460" cy="345072"/>
            </a:xfrm>
            <a:custGeom>
              <a:avLst/>
              <a:gdLst>
                <a:gd name="T0" fmla="*/ 705 w 705"/>
                <a:gd name="T1" fmla="*/ 0 h 493"/>
                <a:gd name="T2" fmla="*/ 650 w 705"/>
                <a:gd name="T3" fmla="*/ 493 h 493"/>
                <a:gd name="T4" fmla="*/ 0 w 705"/>
                <a:gd name="T5" fmla="*/ 327 h 493"/>
                <a:gd name="T6" fmla="*/ 705 w 705"/>
                <a:gd name="T7" fmla="*/ 0 h 493"/>
              </a:gdLst>
              <a:ahLst/>
              <a:cxnLst>
                <a:cxn ang="0">
                  <a:pos x="T0" y="T1"/>
                </a:cxn>
                <a:cxn ang="0">
                  <a:pos x="T2" y="T3"/>
                </a:cxn>
                <a:cxn ang="0">
                  <a:pos x="T4" y="T5"/>
                </a:cxn>
                <a:cxn ang="0">
                  <a:pos x="T6" y="T7"/>
                </a:cxn>
              </a:cxnLst>
              <a:rect l="0" t="0" r="r" b="b"/>
              <a:pathLst>
                <a:path w="705" h="493">
                  <a:moveTo>
                    <a:pt x="705" y="0"/>
                  </a:moveTo>
                  <a:lnTo>
                    <a:pt x="650" y="493"/>
                  </a:lnTo>
                  <a:lnTo>
                    <a:pt x="0" y="327"/>
                  </a:lnTo>
                  <a:lnTo>
                    <a:pt x="705"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0" name="Freeform 28">
              <a:extLst>
                <a:ext uri="{FF2B5EF4-FFF2-40B4-BE49-F238E27FC236}">
                  <a16:creationId xmlns:a16="http://schemas.microsoft.com/office/drawing/2014/main" id="{29494463-CF9F-48F6-A41B-634E1FCCC0F1}"/>
                </a:ext>
              </a:extLst>
            </p:cNvPr>
            <p:cNvSpPr>
              <a:spLocks/>
            </p:cNvSpPr>
            <p:nvPr/>
          </p:nvSpPr>
          <p:spPr bwMode="auto">
            <a:xfrm>
              <a:off x="5624750" y="3952924"/>
              <a:ext cx="454963" cy="846931"/>
            </a:xfrm>
            <a:custGeom>
              <a:avLst/>
              <a:gdLst>
                <a:gd name="T0" fmla="*/ 0 w 650"/>
                <a:gd name="T1" fmla="*/ 0 h 1210"/>
                <a:gd name="T2" fmla="*/ 650 w 650"/>
                <a:gd name="T3" fmla="*/ 166 h 1210"/>
                <a:gd name="T4" fmla="*/ 507 w 650"/>
                <a:gd name="T5" fmla="*/ 1210 h 1210"/>
                <a:gd name="T6" fmla="*/ 476 w 650"/>
                <a:gd name="T7" fmla="*/ 1210 h 1210"/>
                <a:gd name="T8" fmla="*/ 0 w 650"/>
                <a:gd name="T9" fmla="*/ 0 h 1210"/>
              </a:gdLst>
              <a:ahLst/>
              <a:cxnLst>
                <a:cxn ang="0">
                  <a:pos x="T0" y="T1"/>
                </a:cxn>
                <a:cxn ang="0">
                  <a:pos x="T2" y="T3"/>
                </a:cxn>
                <a:cxn ang="0">
                  <a:pos x="T4" y="T5"/>
                </a:cxn>
                <a:cxn ang="0">
                  <a:pos x="T6" y="T7"/>
                </a:cxn>
                <a:cxn ang="0">
                  <a:pos x="T8" y="T9"/>
                </a:cxn>
              </a:cxnLst>
              <a:rect l="0" t="0" r="r" b="b"/>
              <a:pathLst>
                <a:path w="650" h="1210">
                  <a:moveTo>
                    <a:pt x="0" y="0"/>
                  </a:moveTo>
                  <a:lnTo>
                    <a:pt x="650" y="166"/>
                  </a:lnTo>
                  <a:lnTo>
                    <a:pt x="507" y="1210"/>
                  </a:lnTo>
                  <a:lnTo>
                    <a:pt x="476" y="1210"/>
                  </a:lnTo>
                  <a:lnTo>
                    <a:pt x="0" y="0"/>
                  </a:lnTo>
                  <a:close/>
                </a:path>
              </a:pathLst>
            </a:custGeom>
            <a:solidFill>
              <a:schemeClr val="accent2">
                <a:lumMod val="75000"/>
              </a:schemeClr>
            </a:solidFill>
            <a:ln w="0">
              <a:solidFill>
                <a:schemeClr val="accent2">
                  <a:lumMod val="75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1" name="Freeform 29">
              <a:extLst>
                <a:ext uri="{FF2B5EF4-FFF2-40B4-BE49-F238E27FC236}">
                  <a16:creationId xmlns:a16="http://schemas.microsoft.com/office/drawing/2014/main" id="{B32AA556-8DD4-4C66-AAB5-76558FB9A7CD}"/>
                </a:ext>
              </a:extLst>
            </p:cNvPr>
            <p:cNvSpPr>
              <a:spLocks/>
            </p:cNvSpPr>
            <p:nvPr/>
          </p:nvSpPr>
          <p:spPr bwMode="auto">
            <a:xfrm>
              <a:off x="5979621" y="4069114"/>
              <a:ext cx="716042" cy="730740"/>
            </a:xfrm>
            <a:custGeom>
              <a:avLst/>
              <a:gdLst>
                <a:gd name="T0" fmla="*/ 143 w 1023"/>
                <a:gd name="T1" fmla="*/ 0 h 1044"/>
                <a:gd name="T2" fmla="*/ 1023 w 1023"/>
                <a:gd name="T3" fmla="*/ 382 h 1044"/>
                <a:gd name="T4" fmla="*/ 1005 w 1023"/>
                <a:gd name="T5" fmla="*/ 470 h 1044"/>
                <a:gd name="T6" fmla="*/ 988 w 1023"/>
                <a:gd name="T7" fmla="*/ 553 h 1044"/>
                <a:gd name="T8" fmla="*/ 976 w 1023"/>
                <a:gd name="T9" fmla="*/ 633 h 1044"/>
                <a:gd name="T10" fmla="*/ 967 w 1023"/>
                <a:gd name="T11" fmla="*/ 706 h 1044"/>
                <a:gd name="T12" fmla="*/ 961 w 1023"/>
                <a:gd name="T13" fmla="*/ 772 h 1044"/>
                <a:gd name="T14" fmla="*/ 959 w 1023"/>
                <a:gd name="T15" fmla="*/ 831 h 1044"/>
                <a:gd name="T16" fmla="*/ 957 w 1023"/>
                <a:gd name="T17" fmla="*/ 882 h 1044"/>
                <a:gd name="T18" fmla="*/ 957 w 1023"/>
                <a:gd name="T19" fmla="*/ 921 h 1044"/>
                <a:gd name="T20" fmla="*/ 957 w 1023"/>
                <a:gd name="T21" fmla="*/ 952 h 1044"/>
                <a:gd name="T22" fmla="*/ 959 w 1023"/>
                <a:gd name="T23" fmla="*/ 971 h 1044"/>
                <a:gd name="T24" fmla="*/ 959 w 1023"/>
                <a:gd name="T25" fmla="*/ 976 h 1044"/>
                <a:gd name="T26" fmla="*/ 765 w 1023"/>
                <a:gd name="T27" fmla="*/ 1044 h 1044"/>
                <a:gd name="T28" fmla="*/ 0 w 1023"/>
                <a:gd name="T29" fmla="*/ 1044 h 1044"/>
                <a:gd name="T30" fmla="*/ 143 w 1023"/>
                <a:gd name="T31"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3" h="1044">
                  <a:moveTo>
                    <a:pt x="143" y="0"/>
                  </a:moveTo>
                  <a:lnTo>
                    <a:pt x="1023" y="382"/>
                  </a:lnTo>
                  <a:lnTo>
                    <a:pt x="1005" y="470"/>
                  </a:lnTo>
                  <a:lnTo>
                    <a:pt x="988" y="553"/>
                  </a:lnTo>
                  <a:lnTo>
                    <a:pt x="976" y="633"/>
                  </a:lnTo>
                  <a:lnTo>
                    <a:pt x="967" y="706"/>
                  </a:lnTo>
                  <a:lnTo>
                    <a:pt x="961" y="772"/>
                  </a:lnTo>
                  <a:lnTo>
                    <a:pt x="959" y="831"/>
                  </a:lnTo>
                  <a:lnTo>
                    <a:pt x="957" y="882"/>
                  </a:lnTo>
                  <a:lnTo>
                    <a:pt x="957" y="921"/>
                  </a:lnTo>
                  <a:lnTo>
                    <a:pt x="957" y="952"/>
                  </a:lnTo>
                  <a:lnTo>
                    <a:pt x="959" y="971"/>
                  </a:lnTo>
                  <a:lnTo>
                    <a:pt x="959" y="976"/>
                  </a:lnTo>
                  <a:lnTo>
                    <a:pt x="765" y="1044"/>
                  </a:lnTo>
                  <a:lnTo>
                    <a:pt x="0" y="1044"/>
                  </a:lnTo>
                  <a:lnTo>
                    <a:pt x="143" y="0"/>
                  </a:lnTo>
                  <a:close/>
                </a:path>
              </a:pathLst>
            </a:custGeom>
            <a:solidFill>
              <a:srgbClr val="E85F44"/>
            </a:solidFill>
            <a:ln w="0">
              <a:solidFill>
                <a:srgbClr val="E85F4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2" name="Freeform 36">
              <a:extLst>
                <a:ext uri="{FF2B5EF4-FFF2-40B4-BE49-F238E27FC236}">
                  <a16:creationId xmlns:a16="http://schemas.microsoft.com/office/drawing/2014/main" id="{D79A9F1E-DBA0-40DA-A264-270053539252}"/>
                </a:ext>
              </a:extLst>
            </p:cNvPr>
            <p:cNvSpPr>
              <a:spLocks/>
            </p:cNvSpPr>
            <p:nvPr/>
          </p:nvSpPr>
          <p:spPr bwMode="auto">
            <a:xfrm>
              <a:off x="4773619" y="3113692"/>
              <a:ext cx="254779" cy="273678"/>
            </a:xfrm>
            <a:custGeom>
              <a:avLst/>
              <a:gdLst>
                <a:gd name="T0" fmla="*/ 0 w 364"/>
                <a:gd name="T1" fmla="*/ 0 h 391"/>
                <a:gd name="T2" fmla="*/ 364 w 364"/>
                <a:gd name="T3" fmla="*/ 240 h 391"/>
                <a:gd name="T4" fmla="*/ 107 w 364"/>
                <a:gd name="T5" fmla="*/ 391 h 391"/>
                <a:gd name="T6" fmla="*/ 62 w 364"/>
                <a:gd name="T7" fmla="*/ 265 h 391"/>
                <a:gd name="T8" fmla="*/ 26 w 364"/>
                <a:gd name="T9" fmla="*/ 134 h 391"/>
                <a:gd name="T10" fmla="*/ 0 w 364"/>
                <a:gd name="T11" fmla="*/ 0 h 391"/>
                <a:gd name="T12" fmla="*/ 0 w 364"/>
                <a:gd name="T13" fmla="*/ 0 h 391"/>
              </a:gdLst>
              <a:ahLst/>
              <a:cxnLst>
                <a:cxn ang="0">
                  <a:pos x="T0" y="T1"/>
                </a:cxn>
                <a:cxn ang="0">
                  <a:pos x="T2" y="T3"/>
                </a:cxn>
                <a:cxn ang="0">
                  <a:pos x="T4" y="T5"/>
                </a:cxn>
                <a:cxn ang="0">
                  <a:pos x="T6" y="T7"/>
                </a:cxn>
                <a:cxn ang="0">
                  <a:pos x="T8" y="T9"/>
                </a:cxn>
                <a:cxn ang="0">
                  <a:pos x="T10" y="T11"/>
                </a:cxn>
                <a:cxn ang="0">
                  <a:pos x="T12" y="T13"/>
                </a:cxn>
              </a:cxnLst>
              <a:rect l="0" t="0" r="r" b="b"/>
              <a:pathLst>
                <a:path w="364" h="391">
                  <a:moveTo>
                    <a:pt x="0" y="0"/>
                  </a:moveTo>
                  <a:lnTo>
                    <a:pt x="364" y="240"/>
                  </a:lnTo>
                  <a:lnTo>
                    <a:pt x="107" y="391"/>
                  </a:lnTo>
                  <a:lnTo>
                    <a:pt x="62" y="265"/>
                  </a:lnTo>
                  <a:lnTo>
                    <a:pt x="26" y="134"/>
                  </a:lnTo>
                  <a:lnTo>
                    <a:pt x="0" y="0"/>
                  </a:lnTo>
                  <a:lnTo>
                    <a:pt x="0" y="0"/>
                  </a:lnTo>
                  <a:close/>
                </a:path>
              </a:pathLst>
            </a:custGeom>
            <a:solidFill>
              <a:srgbClr val="C9C521"/>
            </a:solidFill>
            <a:ln w="0">
              <a:solidFill>
                <a:srgbClr val="C9C521"/>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3" name="Freeform 37">
              <a:extLst>
                <a:ext uri="{FF2B5EF4-FFF2-40B4-BE49-F238E27FC236}">
                  <a16:creationId xmlns:a16="http://schemas.microsoft.com/office/drawing/2014/main" id="{08EBD821-0455-432C-B336-71D0EF162FB5}"/>
                </a:ext>
              </a:extLst>
            </p:cNvPr>
            <p:cNvSpPr>
              <a:spLocks/>
            </p:cNvSpPr>
            <p:nvPr/>
          </p:nvSpPr>
          <p:spPr bwMode="auto">
            <a:xfrm>
              <a:off x="4757520" y="2651730"/>
              <a:ext cx="270878" cy="629949"/>
            </a:xfrm>
            <a:custGeom>
              <a:avLst/>
              <a:gdLst>
                <a:gd name="T0" fmla="*/ 38 w 387"/>
                <a:gd name="T1" fmla="*/ 0 h 900"/>
                <a:gd name="T2" fmla="*/ 40 w 387"/>
                <a:gd name="T3" fmla="*/ 1 h 900"/>
                <a:gd name="T4" fmla="*/ 387 w 387"/>
                <a:gd name="T5" fmla="*/ 900 h 900"/>
                <a:gd name="T6" fmla="*/ 23 w 387"/>
                <a:gd name="T7" fmla="*/ 660 h 900"/>
                <a:gd name="T8" fmla="*/ 6 w 387"/>
                <a:gd name="T9" fmla="*/ 517 h 900"/>
                <a:gd name="T10" fmla="*/ 0 w 387"/>
                <a:gd name="T11" fmla="*/ 370 h 900"/>
                <a:gd name="T12" fmla="*/ 4 w 387"/>
                <a:gd name="T13" fmla="*/ 245 h 900"/>
                <a:gd name="T14" fmla="*/ 17 w 387"/>
                <a:gd name="T15" fmla="*/ 120 h 900"/>
                <a:gd name="T16" fmla="*/ 38 w 387"/>
                <a:gd name="T17"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900">
                  <a:moveTo>
                    <a:pt x="38" y="0"/>
                  </a:moveTo>
                  <a:lnTo>
                    <a:pt x="40" y="1"/>
                  </a:lnTo>
                  <a:lnTo>
                    <a:pt x="387" y="900"/>
                  </a:lnTo>
                  <a:lnTo>
                    <a:pt x="23" y="660"/>
                  </a:lnTo>
                  <a:lnTo>
                    <a:pt x="6" y="517"/>
                  </a:lnTo>
                  <a:lnTo>
                    <a:pt x="0" y="370"/>
                  </a:lnTo>
                  <a:lnTo>
                    <a:pt x="4" y="245"/>
                  </a:lnTo>
                  <a:lnTo>
                    <a:pt x="17" y="120"/>
                  </a:lnTo>
                  <a:lnTo>
                    <a:pt x="38" y="0"/>
                  </a:lnTo>
                  <a:close/>
                </a:path>
              </a:pathLst>
            </a:custGeom>
            <a:solidFill>
              <a:schemeClr val="accent6"/>
            </a:solidFill>
            <a:ln w="0">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4" name="Freeform 38">
              <a:extLst>
                <a:ext uri="{FF2B5EF4-FFF2-40B4-BE49-F238E27FC236}">
                  <a16:creationId xmlns:a16="http://schemas.microsoft.com/office/drawing/2014/main" id="{37DA5229-8144-48F5-A047-A982BF80D58D}"/>
                </a:ext>
              </a:extLst>
            </p:cNvPr>
            <p:cNvSpPr>
              <a:spLocks/>
            </p:cNvSpPr>
            <p:nvPr/>
          </p:nvSpPr>
          <p:spPr bwMode="auto">
            <a:xfrm>
              <a:off x="4784118" y="2359154"/>
              <a:ext cx="134389" cy="380769"/>
            </a:xfrm>
            <a:custGeom>
              <a:avLst/>
              <a:gdLst>
                <a:gd name="T0" fmla="*/ 138 w 192"/>
                <a:gd name="T1" fmla="*/ 0 h 544"/>
                <a:gd name="T2" fmla="*/ 192 w 192"/>
                <a:gd name="T3" fmla="*/ 544 h 544"/>
                <a:gd name="T4" fmla="*/ 0 w 192"/>
                <a:gd name="T5" fmla="*/ 418 h 544"/>
                <a:gd name="T6" fmla="*/ 24 w 192"/>
                <a:gd name="T7" fmla="*/ 310 h 544"/>
                <a:gd name="T8" fmla="*/ 56 w 192"/>
                <a:gd name="T9" fmla="*/ 204 h 544"/>
                <a:gd name="T10" fmla="*/ 94 w 192"/>
                <a:gd name="T11" fmla="*/ 100 h 544"/>
                <a:gd name="T12" fmla="*/ 138 w 192"/>
                <a:gd name="T13" fmla="*/ 0 h 544"/>
              </a:gdLst>
              <a:ahLst/>
              <a:cxnLst>
                <a:cxn ang="0">
                  <a:pos x="T0" y="T1"/>
                </a:cxn>
                <a:cxn ang="0">
                  <a:pos x="T2" y="T3"/>
                </a:cxn>
                <a:cxn ang="0">
                  <a:pos x="T4" y="T5"/>
                </a:cxn>
                <a:cxn ang="0">
                  <a:pos x="T6" y="T7"/>
                </a:cxn>
                <a:cxn ang="0">
                  <a:pos x="T8" y="T9"/>
                </a:cxn>
                <a:cxn ang="0">
                  <a:pos x="T10" y="T11"/>
                </a:cxn>
                <a:cxn ang="0">
                  <a:pos x="T12" y="T13"/>
                </a:cxn>
              </a:cxnLst>
              <a:rect l="0" t="0" r="r" b="b"/>
              <a:pathLst>
                <a:path w="192" h="544">
                  <a:moveTo>
                    <a:pt x="138" y="0"/>
                  </a:moveTo>
                  <a:lnTo>
                    <a:pt x="192" y="544"/>
                  </a:lnTo>
                  <a:lnTo>
                    <a:pt x="0" y="418"/>
                  </a:lnTo>
                  <a:lnTo>
                    <a:pt x="24" y="310"/>
                  </a:lnTo>
                  <a:lnTo>
                    <a:pt x="56" y="204"/>
                  </a:lnTo>
                  <a:lnTo>
                    <a:pt x="94" y="100"/>
                  </a:lnTo>
                  <a:lnTo>
                    <a:pt x="138" y="0"/>
                  </a:lnTo>
                  <a:close/>
                </a:path>
              </a:pathLst>
            </a:custGeom>
            <a:solidFill>
              <a:schemeClr val="accent4">
                <a:lumMod val="60000"/>
                <a:lumOff val="40000"/>
              </a:schemeClr>
            </a:solidFill>
            <a:ln w="0">
              <a:solidFill>
                <a:schemeClr val="accent4">
                  <a:lumMod val="60000"/>
                  <a:lumOff val="4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5" name="Freeform 39">
              <a:extLst>
                <a:ext uri="{FF2B5EF4-FFF2-40B4-BE49-F238E27FC236}">
                  <a16:creationId xmlns:a16="http://schemas.microsoft.com/office/drawing/2014/main" id="{88326599-49B1-4D9E-AB6F-08FD17AD2E2C}"/>
                </a:ext>
              </a:extLst>
            </p:cNvPr>
            <p:cNvSpPr>
              <a:spLocks/>
            </p:cNvSpPr>
            <p:nvPr/>
          </p:nvSpPr>
          <p:spPr bwMode="auto">
            <a:xfrm>
              <a:off x="4880710" y="1960186"/>
              <a:ext cx="291877" cy="779736"/>
            </a:xfrm>
            <a:custGeom>
              <a:avLst/>
              <a:gdLst>
                <a:gd name="T0" fmla="*/ 417 w 417"/>
                <a:gd name="T1" fmla="*/ 0 h 1114"/>
                <a:gd name="T2" fmla="*/ 54 w 417"/>
                <a:gd name="T3" fmla="*/ 1114 h 1114"/>
                <a:gd name="T4" fmla="*/ 0 w 417"/>
                <a:gd name="T5" fmla="*/ 570 h 1114"/>
                <a:gd name="T6" fmla="*/ 54 w 417"/>
                <a:gd name="T7" fmla="*/ 465 h 1114"/>
                <a:gd name="T8" fmla="*/ 115 w 417"/>
                <a:gd name="T9" fmla="*/ 363 h 1114"/>
                <a:gd name="T10" fmla="*/ 181 w 417"/>
                <a:gd name="T11" fmla="*/ 264 h 1114"/>
                <a:gd name="T12" fmla="*/ 255 w 417"/>
                <a:gd name="T13" fmla="*/ 172 h 1114"/>
                <a:gd name="T14" fmla="*/ 334 w 417"/>
                <a:gd name="T15" fmla="*/ 83 h 1114"/>
                <a:gd name="T16" fmla="*/ 417 w 417"/>
                <a:gd name="T17"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1114">
                  <a:moveTo>
                    <a:pt x="417" y="0"/>
                  </a:moveTo>
                  <a:lnTo>
                    <a:pt x="54" y="1114"/>
                  </a:lnTo>
                  <a:lnTo>
                    <a:pt x="0" y="570"/>
                  </a:lnTo>
                  <a:lnTo>
                    <a:pt x="54" y="465"/>
                  </a:lnTo>
                  <a:lnTo>
                    <a:pt x="115" y="363"/>
                  </a:lnTo>
                  <a:lnTo>
                    <a:pt x="181" y="264"/>
                  </a:lnTo>
                  <a:lnTo>
                    <a:pt x="255" y="172"/>
                  </a:lnTo>
                  <a:lnTo>
                    <a:pt x="334" y="83"/>
                  </a:lnTo>
                  <a:lnTo>
                    <a:pt x="417" y="0"/>
                  </a:lnTo>
                  <a:close/>
                </a:path>
              </a:pathLst>
            </a:custGeom>
            <a:solidFill>
              <a:schemeClr val="accent6"/>
            </a:solidFill>
            <a:ln w="0">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6" name="Freeform 40">
              <a:extLst>
                <a:ext uri="{FF2B5EF4-FFF2-40B4-BE49-F238E27FC236}">
                  <a16:creationId xmlns:a16="http://schemas.microsoft.com/office/drawing/2014/main" id="{4E7B9400-E44D-4000-A7E0-FA8A38718F2A}"/>
                </a:ext>
              </a:extLst>
            </p:cNvPr>
            <p:cNvSpPr>
              <a:spLocks/>
            </p:cNvSpPr>
            <p:nvPr/>
          </p:nvSpPr>
          <p:spPr bwMode="auto">
            <a:xfrm>
              <a:off x="4918507" y="1960186"/>
              <a:ext cx="354871" cy="1012118"/>
            </a:xfrm>
            <a:custGeom>
              <a:avLst/>
              <a:gdLst>
                <a:gd name="T0" fmla="*/ 363 w 507"/>
                <a:gd name="T1" fmla="*/ 0 h 1446"/>
                <a:gd name="T2" fmla="*/ 507 w 507"/>
                <a:gd name="T3" fmla="*/ 121 h 1446"/>
                <a:gd name="T4" fmla="*/ 507 w 507"/>
                <a:gd name="T5" fmla="*/ 1446 h 1446"/>
                <a:gd name="T6" fmla="*/ 0 w 507"/>
                <a:gd name="T7" fmla="*/ 1114 h 1446"/>
                <a:gd name="T8" fmla="*/ 363 w 507"/>
                <a:gd name="T9" fmla="*/ 0 h 1446"/>
              </a:gdLst>
              <a:ahLst/>
              <a:cxnLst>
                <a:cxn ang="0">
                  <a:pos x="T0" y="T1"/>
                </a:cxn>
                <a:cxn ang="0">
                  <a:pos x="T2" y="T3"/>
                </a:cxn>
                <a:cxn ang="0">
                  <a:pos x="T4" y="T5"/>
                </a:cxn>
                <a:cxn ang="0">
                  <a:pos x="T6" y="T7"/>
                </a:cxn>
                <a:cxn ang="0">
                  <a:pos x="T8" y="T9"/>
                </a:cxn>
              </a:cxnLst>
              <a:rect l="0" t="0" r="r" b="b"/>
              <a:pathLst>
                <a:path w="507" h="1446">
                  <a:moveTo>
                    <a:pt x="363" y="0"/>
                  </a:moveTo>
                  <a:lnTo>
                    <a:pt x="507" y="121"/>
                  </a:lnTo>
                  <a:lnTo>
                    <a:pt x="507" y="1446"/>
                  </a:lnTo>
                  <a:lnTo>
                    <a:pt x="0" y="1114"/>
                  </a:lnTo>
                  <a:lnTo>
                    <a:pt x="363" y="0"/>
                  </a:lnTo>
                  <a:close/>
                </a:path>
              </a:pathLst>
            </a:custGeom>
            <a:solidFill>
              <a:schemeClr val="accent4"/>
            </a:solidFill>
            <a:ln w="0">
              <a:solidFill>
                <a:schemeClr val="accent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7" name="Freeform 41">
              <a:extLst>
                <a:ext uri="{FF2B5EF4-FFF2-40B4-BE49-F238E27FC236}">
                  <a16:creationId xmlns:a16="http://schemas.microsoft.com/office/drawing/2014/main" id="{DD48C390-C117-43B8-801A-FD42BEBC5CDA}"/>
                </a:ext>
              </a:extLst>
            </p:cNvPr>
            <p:cNvSpPr>
              <a:spLocks/>
            </p:cNvSpPr>
            <p:nvPr/>
          </p:nvSpPr>
          <p:spPr bwMode="auto">
            <a:xfrm>
              <a:off x="6051015" y="1617914"/>
              <a:ext cx="440265" cy="1068113"/>
            </a:xfrm>
            <a:custGeom>
              <a:avLst/>
              <a:gdLst>
                <a:gd name="T0" fmla="*/ 124 w 629"/>
                <a:gd name="T1" fmla="*/ 0 h 1526"/>
                <a:gd name="T2" fmla="*/ 255 w 629"/>
                <a:gd name="T3" fmla="*/ 13 h 1526"/>
                <a:gd name="T4" fmla="*/ 383 w 629"/>
                <a:gd name="T5" fmla="*/ 36 h 1526"/>
                <a:gd name="T6" fmla="*/ 508 w 629"/>
                <a:gd name="T7" fmla="*/ 66 h 1526"/>
                <a:gd name="T8" fmla="*/ 629 w 629"/>
                <a:gd name="T9" fmla="*/ 106 h 1526"/>
                <a:gd name="T10" fmla="*/ 519 w 629"/>
                <a:gd name="T11" fmla="*/ 1103 h 1526"/>
                <a:gd name="T12" fmla="*/ 0 w 629"/>
                <a:gd name="T13" fmla="*/ 1526 h 1526"/>
                <a:gd name="T14" fmla="*/ 62 w 629"/>
                <a:gd name="T15" fmla="*/ 761 h 1526"/>
                <a:gd name="T16" fmla="*/ 124 w 629"/>
                <a:gd name="T17" fmla="*/ 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9" h="1526">
                  <a:moveTo>
                    <a:pt x="124" y="0"/>
                  </a:moveTo>
                  <a:lnTo>
                    <a:pt x="255" y="13"/>
                  </a:lnTo>
                  <a:lnTo>
                    <a:pt x="383" y="36"/>
                  </a:lnTo>
                  <a:lnTo>
                    <a:pt x="508" y="66"/>
                  </a:lnTo>
                  <a:lnTo>
                    <a:pt x="629" y="106"/>
                  </a:lnTo>
                  <a:lnTo>
                    <a:pt x="519" y="1103"/>
                  </a:lnTo>
                  <a:lnTo>
                    <a:pt x="0" y="1526"/>
                  </a:lnTo>
                  <a:lnTo>
                    <a:pt x="62" y="761"/>
                  </a:lnTo>
                  <a:lnTo>
                    <a:pt x="124" y="0"/>
                  </a:lnTo>
                  <a:close/>
                </a:path>
              </a:pathLst>
            </a:custGeom>
            <a:solidFill>
              <a:schemeClr val="accent5">
                <a:lumMod val="20000"/>
                <a:lumOff val="80000"/>
              </a:schemeClr>
            </a:solidFill>
            <a:ln w="0">
              <a:solidFill>
                <a:schemeClr val="accent5">
                  <a:lumMod val="20000"/>
                  <a:lumOff val="8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8" name="Freeform 42">
              <a:extLst>
                <a:ext uri="{FF2B5EF4-FFF2-40B4-BE49-F238E27FC236}">
                  <a16:creationId xmlns:a16="http://schemas.microsoft.com/office/drawing/2014/main" id="{62ADED5C-BAA3-4095-ADD5-E2D33BF6DBD4}"/>
                </a:ext>
              </a:extLst>
            </p:cNvPr>
            <p:cNvSpPr>
              <a:spLocks/>
            </p:cNvSpPr>
            <p:nvPr/>
          </p:nvSpPr>
          <p:spPr bwMode="auto">
            <a:xfrm>
              <a:off x="6414286" y="1692108"/>
              <a:ext cx="524957" cy="697843"/>
            </a:xfrm>
            <a:custGeom>
              <a:avLst/>
              <a:gdLst>
                <a:gd name="T0" fmla="*/ 110 w 750"/>
                <a:gd name="T1" fmla="*/ 0 h 997"/>
                <a:gd name="T2" fmla="*/ 229 w 750"/>
                <a:gd name="T3" fmla="*/ 47 h 997"/>
                <a:gd name="T4" fmla="*/ 342 w 750"/>
                <a:gd name="T5" fmla="*/ 102 h 997"/>
                <a:gd name="T6" fmla="*/ 452 w 750"/>
                <a:gd name="T7" fmla="*/ 162 h 997"/>
                <a:gd name="T8" fmla="*/ 555 w 750"/>
                <a:gd name="T9" fmla="*/ 232 h 997"/>
                <a:gd name="T10" fmla="*/ 656 w 750"/>
                <a:gd name="T11" fmla="*/ 308 h 997"/>
                <a:gd name="T12" fmla="*/ 750 w 750"/>
                <a:gd name="T13" fmla="*/ 391 h 997"/>
                <a:gd name="T14" fmla="*/ 0 w 750"/>
                <a:gd name="T15" fmla="*/ 997 h 997"/>
                <a:gd name="T16" fmla="*/ 110 w 750"/>
                <a:gd name="T17"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997">
                  <a:moveTo>
                    <a:pt x="110" y="0"/>
                  </a:moveTo>
                  <a:lnTo>
                    <a:pt x="229" y="47"/>
                  </a:lnTo>
                  <a:lnTo>
                    <a:pt x="342" y="102"/>
                  </a:lnTo>
                  <a:lnTo>
                    <a:pt x="452" y="162"/>
                  </a:lnTo>
                  <a:lnTo>
                    <a:pt x="555" y="232"/>
                  </a:lnTo>
                  <a:lnTo>
                    <a:pt x="656" y="308"/>
                  </a:lnTo>
                  <a:lnTo>
                    <a:pt x="750" y="391"/>
                  </a:lnTo>
                  <a:lnTo>
                    <a:pt x="0" y="997"/>
                  </a:lnTo>
                  <a:lnTo>
                    <a:pt x="110" y="0"/>
                  </a:lnTo>
                  <a:close/>
                </a:path>
              </a:pathLst>
            </a:custGeom>
            <a:solidFill>
              <a:schemeClr val="accent3">
                <a:lumMod val="40000"/>
                <a:lumOff val="60000"/>
              </a:schemeClr>
            </a:solidFill>
            <a:ln w="0">
              <a:solidFill>
                <a:schemeClr val="accent3">
                  <a:lumMod val="40000"/>
                  <a:lumOff val="60000"/>
                </a:schemeClr>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39" name="Freeform 6">
              <a:extLst>
                <a:ext uri="{FF2B5EF4-FFF2-40B4-BE49-F238E27FC236}">
                  <a16:creationId xmlns:a16="http://schemas.microsoft.com/office/drawing/2014/main" id="{C45F50C0-941A-46CB-BA17-48C917A4430A}"/>
                </a:ext>
              </a:extLst>
            </p:cNvPr>
            <p:cNvSpPr>
              <a:spLocks/>
            </p:cNvSpPr>
            <p:nvPr/>
          </p:nvSpPr>
          <p:spPr bwMode="auto">
            <a:xfrm>
              <a:off x="4755576" y="1616073"/>
              <a:ext cx="2598384" cy="3192720"/>
            </a:xfrm>
            <a:custGeom>
              <a:avLst/>
              <a:gdLst>
                <a:gd name="T0" fmla="*/ 1997 w 3703"/>
                <a:gd name="T1" fmla="*/ 6 h 4550"/>
                <a:gd name="T2" fmla="*/ 2276 w 3703"/>
                <a:gd name="T3" fmla="*/ 50 h 4550"/>
                <a:gd name="T4" fmla="*/ 2541 w 3703"/>
                <a:gd name="T5" fmla="*/ 133 h 4550"/>
                <a:gd name="T6" fmla="*/ 2786 w 3703"/>
                <a:gd name="T7" fmla="*/ 253 h 4550"/>
                <a:gd name="T8" fmla="*/ 3009 w 3703"/>
                <a:gd name="T9" fmla="*/ 408 h 4550"/>
                <a:gd name="T10" fmla="*/ 3208 w 3703"/>
                <a:gd name="T11" fmla="*/ 591 h 4550"/>
                <a:gd name="T12" fmla="*/ 3378 w 3703"/>
                <a:gd name="T13" fmla="*/ 803 h 4550"/>
                <a:gd name="T14" fmla="*/ 3514 w 3703"/>
                <a:gd name="T15" fmla="*/ 1037 h 4550"/>
                <a:gd name="T16" fmla="*/ 3618 w 3703"/>
                <a:gd name="T17" fmla="*/ 1294 h 4550"/>
                <a:gd name="T18" fmla="*/ 3680 w 3703"/>
                <a:gd name="T19" fmla="*/ 1565 h 4550"/>
                <a:gd name="T20" fmla="*/ 3703 w 3703"/>
                <a:gd name="T21" fmla="*/ 1851 h 4550"/>
                <a:gd name="T22" fmla="*/ 3682 w 3703"/>
                <a:gd name="T23" fmla="*/ 2126 h 4550"/>
                <a:gd name="T24" fmla="*/ 3623 w 3703"/>
                <a:gd name="T25" fmla="*/ 2389 h 4550"/>
                <a:gd name="T26" fmla="*/ 3529 w 3703"/>
                <a:gd name="T27" fmla="*/ 2636 h 4550"/>
                <a:gd name="T28" fmla="*/ 3400 w 3703"/>
                <a:gd name="T29" fmla="*/ 2864 h 4550"/>
                <a:gd name="T30" fmla="*/ 3244 w 3703"/>
                <a:gd name="T31" fmla="*/ 3070 h 4550"/>
                <a:gd name="T32" fmla="*/ 3155 w 3703"/>
                <a:gd name="T33" fmla="*/ 3164 h 4550"/>
                <a:gd name="T34" fmla="*/ 3013 w 3703"/>
                <a:gd name="T35" fmla="*/ 3340 h 4550"/>
                <a:gd name="T36" fmla="*/ 2904 w 3703"/>
                <a:gd name="T37" fmla="*/ 3527 h 4550"/>
                <a:gd name="T38" fmla="*/ 2824 w 3703"/>
                <a:gd name="T39" fmla="*/ 3714 h 4550"/>
                <a:gd name="T40" fmla="*/ 2768 w 3703"/>
                <a:gd name="T41" fmla="*/ 3895 h 4550"/>
                <a:gd name="T42" fmla="*/ 2734 w 3703"/>
                <a:gd name="T43" fmla="*/ 4065 h 4550"/>
                <a:gd name="T44" fmla="*/ 2713 w 3703"/>
                <a:gd name="T45" fmla="*/ 4216 h 4550"/>
                <a:gd name="T46" fmla="*/ 2705 w 3703"/>
                <a:gd name="T47" fmla="*/ 4339 h 4550"/>
                <a:gd name="T48" fmla="*/ 2703 w 3703"/>
                <a:gd name="T49" fmla="*/ 4429 h 4550"/>
                <a:gd name="T50" fmla="*/ 2705 w 3703"/>
                <a:gd name="T51" fmla="*/ 4477 h 4550"/>
                <a:gd name="T52" fmla="*/ 2511 w 3703"/>
                <a:gd name="T53" fmla="*/ 4550 h 4550"/>
                <a:gd name="T54" fmla="*/ 1028 w 3703"/>
                <a:gd name="T55" fmla="*/ 4490 h 4550"/>
                <a:gd name="T56" fmla="*/ 1005 w 3703"/>
                <a:gd name="T57" fmla="*/ 4225 h 4550"/>
                <a:gd name="T58" fmla="*/ 962 w 3703"/>
                <a:gd name="T59" fmla="*/ 3991 h 4550"/>
                <a:gd name="T60" fmla="*/ 901 w 3703"/>
                <a:gd name="T61" fmla="*/ 3786 h 4550"/>
                <a:gd name="T62" fmla="*/ 831 w 3703"/>
                <a:gd name="T63" fmla="*/ 3610 h 4550"/>
                <a:gd name="T64" fmla="*/ 758 w 3703"/>
                <a:gd name="T65" fmla="*/ 3463 h 4550"/>
                <a:gd name="T66" fmla="*/ 688 w 3703"/>
                <a:gd name="T67" fmla="*/ 3346 h 4550"/>
                <a:gd name="T68" fmla="*/ 625 w 3703"/>
                <a:gd name="T69" fmla="*/ 3257 h 4550"/>
                <a:gd name="T70" fmla="*/ 578 w 3703"/>
                <a:gd name="T71" fmla="*/ 3198 h 4550"/>
                <a:gd name="T72" fmla="*/ 552 w 3703"/>
                <a:gd name="T73" fmla="*/ 3168 h 4550"/>
                <a:gd name="T74" fmla="*/ 548 w 3703"/>
                <a:gd name="T75" fmla="*/ 3164 h 4550"/>
                <a:gd name="T76" fmla="*/ 376 w 3703"/>
                <a:gd name="T77" fmla="*/ 2970 h 4550"/>
                <a:gd name="T78" fmla="*/ 234 w 3703"/>
                <a:gd name="T79" fmla="*/ 2751 h 4550"/>
                <a:gd name="T80" fmla="*/ 123 w 3703"/>
                <a:gd name="T81" fmla="*/ 2513 h 4550"/>
                <a:gd name="T82" fmla="*/ 45 w 3703"/>
                <a:gd name="T83" fmla="*/ 2258 h 4550"/>
                <a:gd name="T84" fmla="*/ 6 w 3703"/>
                <a:gd name="T85" fmla="*/ 1990 h 4550"/>
                <a:gd name="T86" fmla="*/ 6 w 3703"/>
                <a:gd name="T87" fmla="*/ 1707 h 4550"/>
                <a:gd name="T88" fmla="*/ 49 w 3703"/>
                <a:gd name="T89" fmla="*/ 1428 h 4550"/>
                <a:gd name="T90" fmla="*/ 132 w 3703"/>
                <a:gd name="T91" fmla="*/ 1163 h 4550"/>
                <a:gd name="T92" fmla="*/ 253 w 3703"/>
                <a:gd name="T93" fmla="*/ 918 h 4550"/>
                <a:gd name="T94" fmla="*/ 406 w 3703"/>
                <a:gd name="T95" fmla="*/ 693 h 4550"/>
                <a:gd name="T96" fmla="*/ 591 w 3703"/>
                <a:gd name="T97" fmla="*/ 495 h 4550"/>
                <a:gd name="T98" fmla="*/ 803 w 3703"/>
                <a:gd name="T99" fmla="*/ 327 h 4550"/>
                <a:gd name="T100" fmla="*/ 1037 w 3703"/>
                <a:gd name="T101" fmla="*/ 189 h 4550"/>
                <a:gd name="T102" fmla="*/ 1292 w 3703"/>
                <a:gd name="T103" fmla="*/ 87 h 4550"/>
                <a:gd name="T104" fmla="*/ 1564 w 3703"/>
                <a:gd name="T105" fmla="*/ 23 h 4550"/>
                <a:gd name="T106" fmla="*/ 1851 w 3703"/>
                <a:gd name="T107" fmla="*/ 0 h 4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3" h="4550">
                  <a:moveTo>
                    <a:pt x="1851" y="0"/>
                  </a:moveTo>
                  <a:lnTo>
                    <a:pt x="1997" y="6"/>
                  </a:lnTo>
                  <a:lnTo>
                    <a:pt x="2138" y="23"/>
                  </a:lnTo>
                  <a:lnTo>
                    <a:pt x="2276" y="50"/>
                  </a:lnTo>
                  <a:lnTo>
                    <a:pt x="2411" y="87"/>
                  </a:lnTo>
                  <a:lnTo>
                    <a:pt x="2541" y="133"/>
                  </a:lnTo>
                  <a:lnTo>
                    <a:pt x="2666" y="189"/>
                  </a:lnTo>
                  <a:lnTo>
                    <a:pt x="2786" y="253"/>
                  </a:lnTo>
                  <a:lnTo>
                    <a:pt x="2900" y="327"/>
                  </a:lnTo>
                  <a:lnTo>
                    <a:pt x="3009" y="408"/>
                  </a:lnTo>
                  <a:lnTo>
                    <a:pt x="3111" y="495"/>
                  </a:lnTo>
                  <a:lnTo>
                    <a:pt x="3208" y="591"/>
                  </a:lnTo>
                  <a:lnTo>
                    <a:pt x="3297" y="693"/>
                  </a:lnTo>
                  <a:lnTo>
                    <a:pt x="3378" y="803"/>
                  </a:lnTo>
                  <a:lnTo>
                    <a:pt x="3450" y="918"/>
                  </a:lnTo>
                  <a:lnTo>
                    <a:pt x="3514" y="1037"/>
                  </a:lnTo>
                  <a:lnTo>
                    <a:pt x="3570" y="1163"/>
                  </a:lnTo>
                  <a:lnTo>
                    <a:pt x="3618" y="1294"/>
                  </a:lnTo>
                  <a:lnTo>
                    <a:pt x="3654" y="1428"/>
                  </a:lnTo>
                  <a:lnTo>
                    <a:pt x="3680" y="1565"/>
                  </a:lnTo>
                  <a:lnTo>
                    <a:pt x="3697" y="1707"/>
                  </a:lnTo>
                  <a:lnTo>
                    <a:pt x="3703" y="1851"/>
                  </a:lnTo>
                  <a:lnTo>
                    <a:pt x="3697" y="1990"/>
                  </a:lnTo>
                  <a:lnTo>
                    <a:pt x="3682" y="2126"/>
                  </a:lnTo>
                  <a:lnTo>
                    <a:pt x="3657" y="2258"/>
                  </a:lnTo>
                  <a:lnTo>
                    <a:pt x="3623" y="2389"/>
                  </a:lnTo>
                  <a:lnTo>
                    <a:pt x="3580" y="2513"/>
                  </a:lnTo>
                  <a:lnTo>
                    <a:pt x="3529" y="2636"/>
                  </a:lnTo>
                  <a:lnTo>
                    <a:pt x="3468" y="2751"/>
                  </a:lnTo>
                  <a:lnTo>
                    <a:pt x="3400" y="2864"/>
                  </a:lnTo>
                  <a:lnTo>
                    <a:pt x="3327" y="2970"/>
                  </a:lnTo>
                  <a:lnTo>
                    <a:pt x="3244" y="3070"/>
                  </a:lnTo>
                  <a:lnTo>
                    <a:pt x="3155" y="3164"/>
                  </a:lnTo>
                  <a:lnTo>
                    <a:pt x="3155" y="3164"/>
                  </a:lnTo>
                  <a:lnTo>
                    <a:pt x="3079" y="3251"/>
                  </a:lnTo>
                  <a:lnTo>
                    <a:pt x="3013" y="3340"/>
                  </a:lnTo>
                  <a:lnTo>
                    <a:pt x="2955" y="3433"/>
                  </a:lnTo>
                  <a:lnTo>
                    <a:pt x="2904" y="3527"/>
                  </a:lnTo>
                  <a:lnTo>
                    <a:pt x="2860" y="3619"/>
                  </a:lnTo>
                  <a:lnTo>
                    <a:pt x="2824" y="3714"/>
                  </a:lnTo>
                  <a:lnTo>
                    <a:pt x="2794" y="3806"/>
                  </a:lnTo>
                  <a:lnTo>
                    <a:pt x="2768" y="3895"/>
                  </a:lnTo>
                  <a:lnTo>
                    <a:pt x="2749" y="3982"/>
                  </a:lnTo>
                  <a:lnTo>
                    <a:pt x="2734" y="4065"/>
                  </a:lnTo>
                  <a:lnTo>
                    <a:pt x="2720" y="4144"/>
                  </a:lnTo>
                  <a:lnTo>
                    <a:pt x="2713" y="4216"/>
                  </a:lnTo>
                  <a:lnTo>
                    <a:pt x="2707" y="4280"/>
                  </a:lnTo>
                  <a:lnTo>
                    <a:pt x="2705" y="4339"/>
                  </a:lnTo>
                  <a:lnTo>
                    <a:pt x="2703" y="4388"/>
                  </a:lnTo>
                  <a:lnTo>
                    <a:pt x="2703" y="4429"/>
                  </a:lnTo>
                  <a:lnTo>
                    <a:pt x="2703" y="4458"/>
                  </a:lnTo>
                  <a:lnTo>
                    <a:pt x="2705" y="4477"/>
                  </a:lnTo>
                  <a:lnTo>
                    <a:pt x="2705" y="4482"/>
                  </a:lnTo>
                  <a:lnTo>
                    <a:pt x="2511" y="4550"/>
                  </a:lnTo>
                  <a:lnTo>
                    <a:pt x="1188" y="4550"/>
                  </a:lnTo>
                  <a:lnTo>
                    <a:pt x="1028" y="4490"/>
                  </a:lnTo>
                  <a:lnTo>
                    <a:pt x="1020" y="4354"/>
                  </a:lnTo>
                  <a:lnTo>
                    <a:pt x="1005" y="4225"/>
                  </a:lnTo>
                  <a:lnTo>
                    <a:pt x="986" y="4105"/>
                  </a:lnTo>
                  <a:lnTo>
                    <a:pt x="962" y="3991"/>
                  </a:lnTo>
                  <a:lnTo>
                    <a:pt x="933" y="3884"/>
                  </a:lnTo>
                  <a:lnTo>
                    <a:pt x="901" y="3786"/>
                  </a:lnTo>
                  <a:lnTo>
                    <a:pt x="867" y="3693"/>
                  </a:lnTo>
                  <a:lnTo>
                    <a:pt x="831" y="3610"/>
                  </a:lnTo>
                  <a:lnTo>
                    <a:pt x="795" y="3533"/>
                  </a:lnTo>
                  <a:lnTo>
                    <a:pt x="758" y="3463"/>
                  </a:lnTo>
                  <a:lnTo>
                    <a:pt x="722" y="3400"/>
                  </a:lnTo>
                  <a:lnTo>
                    <a:pt x="688" y="3346"/>
                  </a:lnTo>
                  <a:lnTo>
                    <a:pt x="656" y="3297"/>
                  </a:lnTo>
                  <a:lnTo>
                    <a:pt x="625" y="3257"/>
                  </a:lnTo>
                  <a:lnTo>
                    <a:pt x="599" y="3223"/>
                  </a:lnTo>
                  <a:lnTo>
                    <a:pt x="578" y="3198"/>
                  </a:lnTo>
                  <a:lnTo>
                    <a:pt x="561" y="3180"/>
                  </a:lnTo>
                  <a:lnTo>
                    <a:pt x="552" y="3168"/>
                  </a:lnTo>
                  <a:lnTo>
                    <a:pt x="548" y="3164"/>
                  </a:lnTo>
                  <a:lnTo>
                    <a:pt x="548" y="3164"/>
                  </a:lnTo>
                  <a:lnTo>
                    <a:pt x="459" y="3070"/>
                  </a:lnTo>
                  <a:lnTo>
                    <a:pt x="376" y="2970"/>
                  </a:lnTo>
                  <a:lnTo>
                    <a:pt x="302" y="2864"/>
                  </a:lnTo>
                  <a:lnTo>
                    <a:pt x="234" y="2751"/>
                  </a:lnTo>
                  <a:lnTo>
                    <a:pt x="174" y="2636"/>
                  </a:lnTo>
                  <a:lnTo>
                    <a:pt x="123" y="2513"/>
                  </a:lnTo>
                  <a:lnTo>
                    <a:pt x="79" y="2389"/>
                  </a:lnTo>
                  <a:lnTo>
                    <a:pt x="45" y="2258"/>
                  </a:lnTo>
                  <a:lnTo>
                    <a:pt x="21" y="2126"/>
                  </a:lnTo>
                  <a:lnTo>
                    <a:pt x="6" y="1990"/>
                  </a:lnTo>
                  <a:lnTo>
                    <a:pt x="0" y="1851"/>
                  </a:lnTo>
                  <a:lnTo>
                    <a:pt x="6" y="1707"/>
                  </a:lnTo>
                  <a:lnTo>
                    <a:pt x="23" y="1565"/>
                  </a:lnTo>
                  <a:lnTo>
                    <a:pt x="49" y="1428"/>
                  </a:lnTo>
                  <a:lnTo>
                    <a:pt x="85" y="1294"/>
                  </a:lnTo>
                  <a:lnTo>
                    <a:pt x="132" y="1163"/>
                  </a:lnTo>
                  <a:lnTo>
                    <a:pt x="189" y="1037"/>
                  </a:lnTo>
                  <a:lnTo>
                    <a:pt x="253" y="918"/>
                  </a:lnTo>
                  <a:lnTo>
                    <a:pt x="325" y="803"/>
                  </a:lnTo>
                  <a:lnTo>
                    <a:pt x="406" y="693"/>
                  </a:lnTo>
                  <a:lnTo>
                    <a:pt x="495" y="591"/>
                  </a:lnTo>
                  <a:lnTo>
                    <a:pt x="591" y="495"/>
                  </a:lnTo>
                  <a:lnTo>
                    <a:pt x="693" y="408"/>
                  </a:lnTo>
                  <a:lnTo>
                    <a:pt x="803" y="327"/>
                  </a:lnTo>
                  <a:lnTo>
                    <a:pt x="916" y="253"/>
                  </a:lnTo>
                  <a:lnTo>
                    <a:pt x="1037" y="189"/>
                  </a:lnTo>
                  <a:lnTo>
                    <a:pt x="1162" y="133"/>
                  </a:lnTo>
                  <a:lnTo>
                    <a:pt x="1292" y="87"/>
                  </a:lnTo>
                  <a:lnTo>
                    <a:pt x="1426" y="50"/>
                  </a:lnTo>
                  <a:lnTo>
                    <a:pt x="1564" y="23"/>
                  </a:lnTo>
                  <a:lnTo>
                    <a:pt x="1706" y="6"/>
                  </a:lnTo>
                  <a:lnTo>
                    <a:pt x="1851" y="0"/>
                  </a:lnTo>
                  <a:close/>
                </a:path>
              </a:pathLst>
            </a:custGeom>
            <a:gradFill>
              <a:gsLst>
                <a:gs pos="18000">
                  <a:schemeClr val="bg1">
                    <a:alpha val="0"/>
                  </a:schemeClr>
                </a:gs>
                <a:gs pos="100000">
                  <a:schemeClr val="tx1">
                    <a:alpha val="43000"/>
                  </a:schemeClr>
                </a:gs>
              </a:gsLst>
              <a:path path="circle">
                <a:fillToRect l="50000" t="50000" r="50000" b="50000"/>
              </a:path>
            </a:gradFill>
            <a:ln w="381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grpSp>
          <p:nvGrpSpPr>
            <p:cNvPr id="40" name="Group 39">
              <a:extLst>
                <a:ext uri="{FF2B5EF4-FFF2-40B4-BE49-F238E27FC236}">
                  <a16:creationId xmlns:a16="http://schemas.microsoft.com/office/drawing/2014/main" id="{947B827D-2327-4ACB-AC01-E8CE1AE57188}"/>
                </a:ext>
              </a:extLst>
            </p:cNvPr>
            <p:cNvGrpSpPr/>
            <p:nvPr/>
          </p:nvGrpSpPr>
          <p:grpSpPr>
            <a:xfrm>
              <a:off x="5407767" y="4752259"/>
              <a:ext cx="1290695" cy="1215801"/>
              <a:chOff x="5407767" y="4752259"/>
              <a:chExt cx="1290695" cy="1215801"/>
            </a:xfrm>
          </p:grpSpPr>
          <p:sp>
            <p:nvSpPr>
              <p:cNvPr id="42" name="Freeform 30">
                <a:extLst>
                  <a:ext uri="{FF2B5EF4-FFF2-40B4-BE49-F238E27FC236}">
                    <a16:creationId xmlns:a16="http://schemas.microsoft.com/office/drawing/2014/main" id="{BCAC00EF-A601-4984-A700-C1FCCA0FB232}"/>
                  </a:ext>
                </a:extLst>
              </p:cNvPr>
              <p:cNvSpPr>
                <a:spLocks/>
              </p:cNvSpPr>
              <p:nvPr/>
            </p:nvSpPr>
            <p:spPr bwMode="auto">
              <a:xfrm>
                <a:off x="5795536" y="5837170"/>
                <a:ext cx="541056" cy="130890"/>
              </a:xfrm>
              <a:custGeom>
                <a:avLst/>
                <a:gdLst>
                  <a:gd name="T0" fmla="*/ 0 w 773"/>
                  <a:gd name="T1" fmla="*/ 0 h 187"/>
                  <a:gd name="T2" fmla="*/ 773 w 773"/>
                  <a:gd name="T3" fmla="*/ 0 h 187"/>
                  <a:gd name="T4" fmla="*/ 565 w 773"/>
                  <a:gd name="T5" fmla="*/ 187 h 187"/>
                  <a:gd name="T6" fmla="*/ 206 w 773"/>
                  <a:gd name="T7" fmla="*/ 187 h 187"/>
                  <a:gd name="T8" fmla="*/ 0 w 773"/>
                  <a:gd name="T9" fmla="*/ 0 h 187"/>
                </a:gdLst>
                <a:ahLst/>
                <a:cxnLst>
                  <a:cxn ang="0">
                    <a:pos x="T0" y="T1"/>
                  </a:cxn>
                  <a:cxn ang="0">
                    <a:pos x="T2" y="T3"/>
                  </a:cxn>
                  <a:cxn ang="0">
                    <a:pos x="T4" y="T5"/>
                  </a:cxn>
                  <a:cxn ang="0">
                    <a:pos x="T6" y="T7"/>
                  </a:cxn>
                  <a:cxn ang="0">
                    <a:pos x="T8" y="T9"/>
                  </a:cxn>
                </a:cxnLst>
                <a:rect l="0" t="0" r="r" b="b"/>
                <a:pathLst>
                  <a:path w="773" h="187">
                    <a:moveTo>
                      <a:pt x="0" y="0"/>
                    </a:moveTo>
                    <a:lnTo>
                      <a:pt x="773" y="0"/>
                    </a:lnTo>
                    <a:lnTo>
                      <a:pt x="565" y="187"/>
                    </a:lnTo>
                    <a:lnTo>
                      <a:pt x="206" y="187"/>
                    </a:lnTo>
                    <a:lnTo>
                      <a:pt x="0" y="0"/>
                    </a:lnTo>
                    <a:close/>
                  </a:path>
                </a:pathLst>
              </a:custGeom>
              <a:solidFill>
                <a:schemeClr val="tx1">
                  <a:lumMod val="85000"/>
                  <a:lumOff val="15000"/>
                </a:schemeClr>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43" name="Freeform 31">
                <a:extLst>
                  <a:ext uri="{FF2B5EF4-FFF2-40B4-BE49-F238E27FC236}">
                    <a16:creationId xmlns:a16="http://schemas.microsoft.com/office/drawing/2014/main" id="{168BA2D9-B29C-4DEE-A891-BD0A8F65F9B7}"/>
                  </a:ext>
                </a:extLst>
              </p:cNvPr>
              <p:cNvSpPr>
                <a:spLocks/>
              </p:cNvSpPr>
              <p:nvPr/>
            </p:nvSpPr>
            <p:spPr bwMode="auto">
              <a:xfrm>
                <a:off x="5477062" y="4752259"/>
                <a:ext cx="1176605" cy="1104510"/>
              </a:xfrm>
              <a:custGeom>
                <a:avLst/>
                <a:gdLst>
                  <a:gd name="T0" fmla="*/ 2 w 1681"/>
                  <a:gd name="T1" fmla="*/ 0 h 1578"/>
                  <a:gd name="T2" fmla="*/ 1681 w 1681"/>
                  <a:gd name="T3" fmla="*/ 0 h 1578"/>
                  <a:gd name="T4" fmla="*/ 1681 w 1681"/>
                  <a:gd name="T5" fmla="*/ 8 h 1578"/>
                  <a:gd name="T6" fmla="*/ 1681 w 1681"/>
                  <a:gd name="T7" fmla="*/ 1093 h 1578"/>
                  <a:gd name="T8" fmla="*/ 1677 w 1681"/>
                  <a:gd name="T9" fmla="*/ 1163 h 1578"/>
                  <a:gd name="T10" fmla="*/ 1265 w 1681"/>
                  <a:gd name="T11" fmla="*/ 1578 h 1578"/>
                  <a:gd name="T12" fmla="*/ 412 w 1681"/>
                  <a:gd name="T13" fmla="*/ 1578 h 1578"/>
                  <a:gd name="T14" fmla="*/ 3 w 1681"/>
                  <a:gd name="T15" fmla="*/ 1165 h 1578"/>
                  <a:gd name="T16" fmla="*/ 0 w 1681"/>
                  <a:gd name="T17" fmla="*/ 1093 h 1578"/>
                  <a:gd name="T18" fmla="*/ 0 w 1681"/>
                  <a:gd name="T19" fmla="*/ 8 h 1578"/>
                  <a:gd name="T20" fmla="*/ 2 w 1681"/>
                  <a:gd name="T21" fmla="*/ 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1" h="1578">
                    <a:moveTo>
                      <a:pt x="2" y="0"/>
                    </a:moveTo>
                    <a:lnTo>
                      <a:pt x="1681" y="0"/>
                    </a:lnTo>
                    <a:lnTo>
                      <a:pt x="1681" y="8"/>
                    </a:lnTo>
                    <a:lnTo>
                      <a:pt x="1681" y="1093"/>
                    </a:lnTo>
                    <a:lnTo>
                      <a:pt x="1677" y="1163"/>
                    </a:lnTo>
                    <a:lnTo>
                      <a:pt x="1265" y="1578"/>
                    </a:lnTo>
                    <a:lnTo>
                      <a:pt x="412" y="1578"/>
                    </a:lnTo>
                    <a:lnTo>
                      <a:pt x="3" y="1165"/>
                    </a:lnTo>
                    <a:lnTo>
                      <a:pt x="0" y="1093"/>
                    </a:lnTo>
                    <a:lnTo>
                      <a:pt x="0" y="8"/>
                    </a:lnTo>
                    <a:lnTo>
                      <a:pt x="2" y="0"/>
                    </a:lnTo>
                    <a:close/>
                  </a:path>
                </a:pathLst>
              </a:custGeom>
              <a:gradFill flip="none" rotWithShape="1">
                <a:gsLst>
                  <a:gs pos="14000">
                    <a:schemeClr val="bg1">
                      <a:lumMod val="75000"/>
                    </a:schemeClr>
                  </a:gs>
                  <a:gs pos="0">
                    <a:schemeClr val="bg1">
                      <a:lumMod val="85000"/>
                    </a:schemeClr>
                  </a:gs>
                  <a:gs pos="57496">
                    <a:schemeClr val="bg1">
                      <a:lumMod val="65000"/>
                    </a:schemeClr>
                  </a:gs>
                  <a:gs pos="93756">
                    <a:schemeClr val="bg1">
                      <a:lumMod val="75000"/>
                    </a:schemeClr>
                  </a:gs>
                  <a:gs pos="86000">
                    <a:schemeClr val="bg1">
                      <a:lumMod val="95000"/>
                    </a:schemeClr>
                  </a:gs>
                  <a:gs pos="29000">
                    <a:schemeClr val="bg1">
                      <a:lumMod val="85000"/>
                    </a:schemeClr>
                  </a:gs>
                  <a:gs pos="100000">
                    <a:schemeClr val="bg1">
                      <a:lumMod val="95000"/>
                    </a:schemeClr>
                  </a:gs>
                </a:gsLst>
                <a:lin ang="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44" name="Freeform 32">
                <a:extLst>
                  <a:ext uri="{FF2B5EF4-FFF2-40B4-BE49-F238E27FC236}">
                    <a16:creationId xmlns:a16="http://schemas.microsoft.com/office/drawing/2014/main" id="{8E9BCEE6-155A-49F2-A133-E895C81347F6}"/>
                  </a:ext>
                </a:extLst>
              </p:cNvPr>
              <p:cNvSpPr>
                <a:spLocks/>
              </p:cNvSpPr>
              <p:nvPr/>
            </p:nvSpPr>
            <p:spPr bwMode="auto">
              <a:xfrm>
                <a:off x="5407767" y="4752259"/>
                <a:ext cx="1290695" cy="95192"/>
              </a:xfrm>
              <a:custGeom>
                <a:avLst/>
                <a:gdLst>
                  <a:gd name="T0" fmla="*/ 68 w 1844"/>
                  <a:gd name="T1" fmla="*/ 0 h 136"/>
                  <a:gd name="T2" fmla="*/ 1776 w 1844"/>
                  <a:gd name="T3" fmla="*/ 0 h 136"/>
                  <a:gd name="T4" fmla="*/ 1803 w 1844"/>
                  <a:gd name="T5" fmla="*/ 6 h 136"/>
                  <a:gd name="T6" fmla="*/ 1825 w 1844"/>
                  <a:gd name="T7" fmla="*/ 21 h 136"/>
                  <a:gd name="T8" fmla="*/ 1839 w 1844"/>
                  <a:gd name="T9" fmla="*/ 42 h 136"/>
                  <a:gd name="T10" fmla="*/ 1844 w 1844"/>
                  <a:gd name="T11" fmla="*/ 68 h 136"/>
                  <a:gd name="T12" fmla="*/ 1839 w 1844"/>
                  <a:gd name="T13" fmla="*/ 95 h 136"/>
                  <a:gd name="T14" fmla="*/ 1825 w 1844"/>
                  <a:gd name="T15" fmla="*/ 117 h 136"/>
                  <a:gd name="T16" fmla="*/ 1803 w 1844"/>
                  <a:gd name="T17" fmla="*/ 132 h 136"/>
                  <a:gd name="T18" fmla="*/ 1776 w 1844"/>
                  <a:gd name="T19" fmla="*/ 136 h 136"/>
                  <a:gd name="T20" fmla="*/ 68 w 1844"/>
                  <a:gd name="T21" fmla="*/ 136 h 136"/>
                  <a:gd name="T22" fmla="*/ 42 w 1844"/>
                  <a:gd name="T23" fmla="*/ 132 h 136"/>
                  <a:gd name="T24" fmla="*/ 19 w 1844"/>
                  <a:gd name="T25" fmla="*/ 117 h 136"/>
                  <a:gd name="T26" fmla="*/ 6 w 1844"/>
                  <a:gd name="T27" fmla="*/ 95 h 136"/>
                  <a:gd name="T28" fmla="*/ 0 w 1844"/>
                  <a:gd name="T29" fmla="*/ 68 h 136"/>
                  <a:gd name="T30" fmla="*/ 6 w 1844"/>
                  <a:gd name="T31" fmla="*/ 42 h 136"/>
                  <a:gd name="T32" fmla="*/ 19 w 1844"/>
                  <a:gd name="T33" fmla="*/ 21 h 136"/>
                  <a:gd name="T34" fmla="*/ 42 w 1844"/>
                  <a:gd name="T35" fmla="*/ 6 h 136"/>
                  <a:gd name="T36" fmla="*/ 68 w 184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4" h="136">
                    <a:moveTo>
                      <a:pt x="68" y="0"/>
                    </a:moveTo>
                    <a:lnTo>
                      <a:pt x="1776" y="0"/>
                    </a:lnTo>
                    <a:lnTo>
                      <a:pt x="1803" y="6"/>
                    </a:lnTo>
                    <a:lnTo>
                      <a:pt x="1825" y="21"/>
                    </a:lnTo>
                    <a:lnTo>
                      <a:pt x="1839" y="42"/>
                    </a:lnTo>
                    <a:lnTo>
                      <a:pt x="1844" y="68"/>
                    </a:lnTo>
                    <a:lnTo>
                      <a:pt x="1839" y="95"/>
                    </a:lnTo>
                    <a:lnTo>
                      <a:pt x="1825" y="117"/>
                    </a:lnTo>
                    <a:lnTo>
                      <a:pt x="1803" y="132"/>
                    </a:lnTo>
                    <a:lnTo>
                      <a:pt x="1776" y="136"/>
                    </a:lnTo>
                    <a:lnTo>
                      <a:pt x="68" y="136"/>
                    </a:lnTo>
                    <a:lnTo>
                      <a:pt x="42" y="132"/>
                    </a:lnTo>
                    <a:lnTo>
                      <a:pt x="19" y="117"/>
                    </a:lnTo>
                    <a:lnTo>
                      <a:pt x="6" y="95"/>
                    </a:lnTo>
                    <a:lnTo>
                      <a:pt x="0" y="68"/>
                    </a:lnTo>
                    <a:lnTo>
                      <a:pt x="6" y="42"/>
                    </a:lnTo>
                    <a:lnTo>
                      <a:pt x="19" y="21"/>
                    </a:lnTo>
                    <a:lnTo>
                      <a:pt x="42" y="6"/>
                    </a:lnTo>
                    <a:lnTo>
                      <a:pt x="68"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45" name="Freeform 33">
                <a:extLst>
                  <a:ext uri="{FF2B5EF4-FFF2-40B4-BE49-F238E27FC236}">
                    <a16:creationId xmlns:a16="http://schemas.microsoft.com/office/drawing/2014/main" id="{FEAA77D5-7DB4-43C6-BD45-BF285B826F72}"/>
                  </a:ext>
                </a:extLst>
              </p:cNvPr>
              <p:cNvSpPr>
                <a:spLocks/>
              </p:cNvSpPr>
              <p:nvPr/>
            </p:nvSpPr>
            <p:spPr bwMode="auto">
              <a:xfrm>
                <a:off x="5409167" y="4909746"/>
                <a:ext cx="1287896" cy="158187"/>
              </a:xfrm>
              <a:custGeom>
                <a:avLst/>
                <a:gdLst>
                  <a:gd name="T0" fmla="*/ 1770 w 1840"/>
                  <a:gd name="T1" fmla="*/ 0 h 226"/>
                  <a:gd name="T2" fmla="*/ 1797 w 1840"/>
                  <a:gd name="T3" fmla="*/ 5 h 226"/>
                  <a:gd name="T4" fmla="*/ 1820 w 1840"/>
                  <a:gd name="T5" fmla="*/ 19 h 226"/>
                  <a:gd name="T6" fmla="*/ 1835 w 1840"/>
                  <a:gd name="T7" fmla="*/ 39 h 226"/>
                  <a:gd name="T8" fmla="*/ 1840 w 1840"/>
                  <a:gd name="T9" fmla="*/ 66 h 226"/>
                  <a:gd name="T10" fmla="*/ 1837 w 1840"/>
                  <a:gd name="T11" fmla="*/ 92 h 226"/>
                  <a:gd name="T12" fmla="*/ 1823 w 1840"/>
                  <a:gd name="T13" fmla="*/ 113 h 226"/>
                  <a:gd name="T14" fmla="*/ 1803 w 1840"/>
                  <a:gd name="T15" fmla="*/ 130 h 226"/>
                  <a:gd name="T16" fmla="*/ 1776 w 1840"/>
                  <a:gd name="T17" fmla="*/ 136 h 226"/>
                  <a:gd name="T18" fmla="*/ 70 w 1840"/>
                  <a:gd name="T19" fmla="*/ 226 h 226"/>
                  <a:gd name="T20" fmla="*/ 44 w 1840"/>
                  <a:gd name="T21" fmla="*/ 223 h 226"/>
                  <a:gd name="T22" fmla="*/ 21 w 1840"/>
                  <a:gd name="T23" fmla="*/ 209 h 226"/>
                  <a:gd name="T24" fmla="*/ 6 w 1840"/>
                  <a:gd name="T25" fmla="*/ 189 h 226"/>
                  <a:gd name="T26" fmla="*/ 0 w 1840"/>
                  <a:gd name="T27" fmla="*/ 162 h 226"/>
                  <a:gd name="T28" fmla="*/ 4 w 1840"/>
                  <a:gd name="T29" fmla="*/ 136 h 226"/>
                  <a:gd name="T30" fmla="*/ 17 w 1840"/>
                  <a:gd name="T31" fmla="*/ 113 h 226"/>
                  <a:gd name="T32" fmla="*/ 38 w 1840"/>
                  <a:gd name="T33" fmla="*/ 98 h 226"/>
                  <a:gd name="T34" fmla="*/ 65 w 1840"/>
                  <a:gd name="T35" fmla="*/ 90 h 226"/>
                  <a:gd name="T36" fmla="*/ 1770 w 1840"/>
                  <a:gd name="T3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0" h="226">
                    <a:moveTo>
                      <a:pt x="1770" y="0"/>
                    </a:moveTo>
                    <a:lnTo>
                      <a:pt x="1797" y="5"/>
                    </a:lnTo>
                    <a:lnTo>
                      <a:pt x="1820" y="19"/>
                    </a:lnTo>
                    <a:lnTo>
                      <a:pt x="1835" y="39"/>
                    </a:lnTo>
                    <a:lnTo>
                      <a:pt x="1840" y="66"/>
                    </a:lnTo>
                    <a:lnTo>
                      <a:pt x="1837" y="92"/>
                    </a:lnTo>
                    <a:lnTo>
                      <a:pt x="1823" y="113"/>
                    </a:lnTo>
                    <a:lnTo>
                      <a:pt x="1803" y="130"/>
                    </a:lnTo>
                    <a:lnTo>
                      <a:pt x="1776" y="136"/>
                    </a:lnTo>
                    <a:lnTo>
                      <a:pt x="70" y="226"/>
                    </a:lnTo>
                    <a:lnTo>
                      <a:pt x="44" y="223"/>
                    </a:lnTo>
                    <a:lnTo>
                      <a:pt x="21" y="209"/>
                    </a:lnTo>
                    <a:lnTo>
                      <a:pt x="6" y="189"/>
                    </a:lnTo>
                    <a:lnTo>
                      <a:pt x="0" y="162"/>
                    </a:lnTo>
                    <a:lnTo>
                      <a:pt x="4" y="136"/>
                    </a:lnTo>
                    <a:lnTo>
                      <a:pt x="17" y="113"/>
                    </a:lnTo>
                    <a:lnTo>
                      <a:pt x="38" y="98"/>
                    </a:lnTo>
                    <a:lnTo>
                      <a:pt x="65" y="90"/>
                    </a:lnTo>
                    <a:lnTo>
                      <a:pt x="1770"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46" name="Freeform 34">
                <a:extLst>
                  <a:ext uri="{FF2B5EF4-FFF2-40B4-BE49-F238E27FC236}">
                    <a16:creationId xmlns:a16="http://schemas.microsoft.com/office/drawing/2014/main" id="{39190A88-08AC-4DA2-8768-3A12C3ED0BA0}"/>
                  </a:ext>
                </a:extLst>
              </p:cNvPr>
              <p:cNvSpPr>
                <a:spLocks/>
              </p:cNvSpPr>
              <p:nvPr/>
            </p:nvSpPr>
            <p:spPr bwMode="auto">
              <a:xfrm>
                <a:off x="5409167" y="5142127"/>
                <a:ext cx="1287896" cy="157487"/>
              </a:xfrm>
              <a:custGeom>
                <a:avLst/>
                <a:gdLst>
                  <a:gd name="T0" fmla="*/ 1770 w 1840"/>
                  <a:gd name="T1" fmla="*/ 0 h 225"/>
                  <a:gd name="T2" fmla="*/ 1797 w 1840"/>
                  <a:gd name="T3" fmla="*/ 4 h 225"/>
                  <a:gd name="T4" fmla="*/ 1820 w 1840"/>
                  <a:gd name="T5" fmla="*/ 17 h 225"/>
                  <a:gd name="T6" fmla="*/ 1835 w 1840"/>
                  <a:gd name="T7" fmla="*/ 38 h 225"/>
                  <a:gd name="T8" fmla="*/ 1840 w 1840"/>
                  <a:gd name="T9" fmla="*/ 64 h 225"/>
                  <a:gd name="T10" fmla="*/ 1837 w 1840"/>
                  <a:gd name="T11" fmla="*/ 91 h 225"/>
                  <a:gd name="T12" fmla="*/ 1823 w 1840"/>
                  <a:gd name="T13" fmla="*/ 113 h 225"/>
                  <a:gd name="T14" fmla="*/ 1803 w 1840"/>
                  <a:gd name="T15" fmla="*/ 128 h 225"/>
                  <a:gd name="T16" fmla="*/ 1776 w 1840"/>
                  <a:gd name="T17" fmla="*/ 136 h 225"/>
                  <a:gd name="T18" fmla="*/ 70 w 1840"/>
                  <a:gd name="T19" fmla="*/ 225 h 225"/>
                  <a:gd name="T20" fmla="*/ 44 w 1840"/>
                  <a:gd name="T21" fmla="*/ 221 h 225"/>
                  <a:gd name="T22" fmla="*/ 21 w 1840"/>
                  <a:gd name="T23" fmla="*/ 208 h 225"/>
                  <a:gd name="T24" fmla="*/ 6 w 1840"/>
                  <a:gd name="T25" fmla="*/ 187 h 225"/>
                  <a:gd name="T26" fmla="*/ 0 w 1840"/>
                  <a:gd name="T27" fmla="*/ 161 h 225"/>
                  <a:gd name="T28" fmla="*/ 4 w 1840"/>
                  <a:gd name="T29" fmla="*/ 134 h 225"/>
                  <a:gd name="T30" fmla="*/ 17 w 1840"/>
                  <a:gd name="T31" fmla="*/ 111 h 225"/>
                  <a:gd name="T32" fmla="*/ 38 w 1840"/>
                  <a:gd name="T33" fmla="*/ 96 h 225"/>
                  <a:gd name="T34" fmla="*/ 65 w 1840"/>
                  <a:gd name="T35" fmla="*/ 91 h 225"/>
                  <a:gd name="T36" fmla="*/ 1770 w 1840"/>
                  <a:gd name="T3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0" h="225">
                    <a:moveTo>
                      <a:pt x="1770" y="0"/>
                    </a:moveTo>
                    <a:lnTo>
                      <a:pt x="1797" y="4"/>
                    </a:lnTo>
                    <a:lnTo>
                      <a:pt x="1820" y="17"/>
                    </a:lnTo>
                    <a:lnTo>
                      <a:pt x="1835" y="38"/>
                    </a:lnTo>
                    <a:lnTo>
                      <a:pt x="1840" y="64"/>
                    </a:lnTo>
                    <a:lnTo>
                      <a:pt x="1837" y="91"/>
                    </a:lnTo>
                    <a:lnTo>
                      <a:pt x="1823" y="113"/>
                    </a:lnTo>
                    <a:lnTo>
                      <a:pt x="1803" y="128"/>
                    </a:lnTo>
                    <a:lnTo>
                      <a:pt x="1776" y="136"/>
                    </a:lnTo>
                    <a:lnTo>
                      <a:pt x="70" y="225"/>
                    </a:lnTo>
                    <a:lnTo>
                      <a:pt x="44" y="221"/>
                    </a:lnTo>
                    <a:lnTo>
                      <a:pt x="21" y="208"/>
                    </a:lnTo>
                    <a:lnTo>
                      <a:pt x="6" y="187"/>
                    </a:lnTo>
                    <a:lnTo>
                      <a:pt x="0" y="161"/>
                    </a:lnTo>
                    <a:lnTo>
                      <a:pt x="4" y="134"/>
                    </a:lnTo>
                    <a:lnTo>
                      <a:pt x="17" y="111"/>
                    </a:lnTo>
                    <a:lnTo>
                      <a:pt x="38" y="96"/>
                    </a:lnTo>
                    <a:lnTo>
                      <a:pt x="65" y="91"/>
                    </a:lnTo>
                    <a:lnTo>
                      <a:pt x="1770"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47" name="Freeform 35">
                <a:extLst>
                  <a:ext uri="{FF2B5EF4-FFF2-40B4-BE49-F238E27FC236}">
                    <a16:creationId xmlns:a16="http://schemas.microsoft.com/office/drawing/2014/main" id="{393EDDEE-0D44-4F60-9610-B01DA45E0F31}"/>
                  </a:ext>
                </a:extLst>
              </p:cNvPr>
              <p:cNvSpPr>
                <a:spLocks/>
              </p:cNvSpPr>
              <p:nvPr/>
            </p:nvSpPr>
            <p:spPr bwMode="auto">
              <a:xfrm>
                <a:off x="5409167" y="5374508"/>
                <a:ext cx="1287896" cy="157487"/>
              </a:xfrm>
              <a:custGeom>
                <a:avLst/>
                <a:gdLst>
                  <a:gd name="T0" fmla="*/ 1770 w 1840"/>
                  <a:gd name="T1" fmla="*/ 0 h 225"/>
                  <a:gd name="T2" fmla="*/ 1797 w 1840"/>
                  <a:gd name="T3" fmla="*/ 4 h 225"/>
                  <a:gd name="T4" fmla="*/ 1820 w 1840"/>
                  <a:gd name="T5" fmla="*/ 17 h 225"/>
                  <a:gd name="T6" fmla="*/ 1835 w 1840"/>
                  <a:gd name="T7" fmla="*/ 38 h 225"/>
                  <a:gd name="T8" fmla="*/ 1840 w 1840"/>
                  <a:gd name="T9" fmla="*/ 65 h 225"/>
                  <a:gd name="T10" fmla="*/ 1837 w 1840"/>
                  <a:gd name="T11" fmla="*/ 91 h 225"/>
                  <a:gd name="T12" fmla="*/ 1823 w 1840"/>
                  <a:gd name="T13" fmla="*/ 114 h 225"/>
                  <a:gd name="T14" fmla="*/ 1803 w 1840"/>
                  <a:gd name="T15" fmla="*/ 129 h 225"/>
                  <a:gd name="T16" fmla="*/ 1776 w 1840"/>
                  <a:gd name="T17" fmla="*/ 134 h 225"/>
                  <a:gd name="T18" fmla="*/ 70 w 1840"/>
                  <a:gd name="T19" fmla="*/ 225 h 225"/>
                  <a:gd name="T20" fmla="*/ 44 w 1840"/>
                  <a:gd name="T21" fmla="*/ 221 h 225"/>
                  <a:gd name="T22" fmla="*/ 21 w 1840"/>
                  <a:gd name="T23" fmla="*/ 208 h 225"/>
                  <a:gd name="T24" fmla="*/ 6 w 1840"/>
                  <a:gd name="T25" fmla="*/ 187 h 225"/>
                  <a:gd name="T26" fmla="*/ 0 w 1840"/>
                  <a:gd name="T27" fmla="*/ 161 h 225"/>
                  <a:gd name="T28" fmla="*/ 4 w 1840"/>
                  <a:gd name="T29" fmla="*/ 134 h 225"/>
                  <a:gd name="T30" fmla="*/ 17 w 1840"/>
                  <a:gd name="T31" fmla="*/ 112 h 225"/>
                  <a:gd name="T32" fmla="*/ 38 w 1840"/>
                  <a:gd name="T33" fmla="*/ 97 h 225"/>
                  <a:gd name="T34" fmla="*/ 65 w 1840"/>
                  <a:gd name="T35" fmla="*/ 89 h 225"/>
                  <a:gd name="T36" fmla="*/ 1770 w 1840"/>
                  <a:gd name="T3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0" h="225">
                    <a:moveTo>
                      <a:pt x="1770" y="0"/>
                    </a:moveTo>
                    <a:lnTo>
                      <a:pt x="1797" y="4"/>
                    </a:lnTo>
                    <a:lnTo>
                      <a:pt x="1820" y="17"/>
                    </a:lnTo>
                    <a:lnTo>
                      <a:pt x="1835" y="38"/>
                    </a:lnTo>
                    <a:lnTo>
                      <a:pt x="1840" y="65"/>
                    </a:lnTo>
                    <a:lnTo>
                      <a:pt x="1837" y="91"/>
                    </a:lnTo>
                    <a:lnTo>
                      <a:pt x="1823" y="114"/>
                    </a:lnTo>
                    <a:lnTo>
                      <a:pt x="1803" y="129"/>
                    </a:lnTo>
                    <a:lnTo>
                      <a:pt x="1776" y="134"/>
                    </a:lnTo>
                    <a:lnTo>
                      <a:pt x="70" y="225"/>
                    </a:lnTo>
                    <a:lnTo>
                      <a:pt x="44" y="221"/>
                    </a:lnTo>
                    <a:lnTo>
                      <a:pt x="21" y="208"/>
                    </a:lnTo>
                    <a:lnTo>
                      <a:pt x="6" y="187"/>
                    </a:lnTo>
                    <a:lnTo>
                      <a:pt x="0" y="161"/>
                    </a:lnTo>
                    <a:lnTo>
                      <a:pt x="4" y="134"/>
                    </a:lnTo>
                    <a:lnTo>
                      <a:pt x="17" y="112"/>
                    </a:lnTo>
                    <a:lnTo>
                      <a:pt x="38" y="97"/>
                    </a:lnTo>
                    <a:lnTo>
                      <a:pt x="65" y="89"/>
                    </a:lnTo>
                    <a:lnTo>
                      <a:pt x="1770"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grpSp>
        <p:sp>
          <p:nvSpPr>
            <p:cNvPr id="41" name="Freeform 49">
              <a:extLst>
                <a:ext uri="{FF2B5EF4-FFF2-40B4-BE49-F238E27FC236}">
                  <a16:creationId xmlns:a16="http://schemas.microsoft.com/office/drawing/2014/main" id="{3B7BE21E-BE7D-4908-9508-9CA728773F15}"/>
                </a:ext>
              </a:extLst>
            </p:cNvPr>
            <p:cNvSpPr/>
            <p:nvPr/>
          </p:nvSpPr>
          <p:spPr>
            <a:xfrm>
              <a:off x="5111590" y="2280060"/>
              <a:ext cx="261154" cy="1224779"/>
            </a:xfrm>
            <a:custGeom>
              <a:avLst/>
              <a:gdLst>
                <a:gd name="connsiteX0" fmla="*/ 130037 w 311733"/>
                <a:gd name="connsiteY0" fmla="*/ 1564422 h 1566497"/>
                <a:gd name="connsiteX1" fmla="*/ 5346 w 311733"/>
                <a:gd name="connsiteY1" fmla="*/ 386786 h 1566497"/>
                <a:gd name="connsiteX2" fmla="*/ 310146 w 311733"/>
                <a:gd name="connsiteY2" fmla="*/ 68131 h 1566497"/>
                <a:gd name="connsiteX3" fmla="*/ 130037 w 311733"/>
                <a:gd name="connsiteY3" fmla="*/ 1564422 h 1566497"/>
                <a:gd name="connsiteX0" fmla="*/ 230480 w 416625"/>
                <a:gd name="connsiteY0" fmla="*/ 1531472 h 1538018"/>
                <a:gd name="connsiteX1" fmla="*/ 3198 w 416625"/>
                <a:gd name="connsiteY1" fmla="*/ 559019 h 1538018"/>
                <a:gd name="connsiteX2" fmla="*/ 410589 w 416625"/>
                <a:gd name="connsiteY2" fmla="*/ 35181 h 1538018"/>
                <a:gd name="connsiteX3" fmla="*/ 230480 w 416625"/>
                <a:gd name="connsiteY3" fmla="*/ 1531472 h 1538018"/>
                <a:gd name="connsiteX0" fmla="*/ 230326 w 352251"/>
                <a:gd name="connsiteY0" fmla="*/ 1667199 h 1677326"/>
                <a:gd name="connsiteX1" fmla="*/ 3044 w 352251"/>
                <a:gd name="connsiteY1" fmla="*/ 694746 h 1677326"/>
                <a:gd name="connsiteX2" fmla="*/ 343528 w 352251"/>
                <a:gd name="connsiteY2" fmla="*/ 28172 h 1677326"/>
                <a:gd name="connsiteX3" fmla="*/ 230326 w 352251"/>
                <a:gd name="connsiteY3" fmla="*/ 1667199 h 1677326"/>
                <a:gd name="connsiteX0" fmla="*/ 230326 w 398781"/>
                <a:gd name="connsiteY0" fmla="*/ 1639032 h 1649159"/>
                <a:gd name="connsiteX1" fmla="*/ 3044 w 398781"/>
                <a:gd name="connsiteY1" fmla="*/ 666579 h 1649159"/>
                <a:gd name="connsiteX2" fmla="*/ 343528 w 398781"/>
                <a:gd name="connsiteY2" fmla="*/ 5 h 1649159"/>
                <a:gd name="connsiteX3" fmla="*/ 230326 w 398781"/>
                <a:gd name="connsiteY3" fmla="*/ 1639032 h 1649159"/>
                <a:gd name="connsiteX0" fmla="*/ 230326 w 424954"/>
                <a:gd name="connsiteY0" fmla="*/ 1889160 h 1899287"/>
                <a:gd name="connsiteX1" fmla="*/ 3044 w 424954"/>
                <a:gd name="connsiteY1" fmla="*/ 916707 h 1899287"/>
                <a:gd name="connsiteX2" fmla="*/ 343528 w 424954"/>
                <a:gd name="connsiteY2" fmla="*/ 250133 h 1899287"/>
                <a:gd name="connsiteX3" fmla="*/ 230326 w 424954"/>
                <a:gd name="connsiteY3" fmla="*/ 1889160 h 1899287"/>
                <a:gd name="connsiteX0" fmla="*/ 229828 w 424456"/>
                <a:gd name="connsiteY0" fmla="*/ 1889160 h 1889329"/>
                <a:gd name="connsiteX1" fmla="*/ 2546 w 424456"/>
                <a:gd name="connsiteY1" fmla="*/ 916707 h 1889329"/>
                <a:gd name="connsiteX2" fmla="*/ 343030 w 424456"/>
                <a:gd name="connsiteY2" fmla="*/ 250133 h 1889329"/>
                <a:gd name="connsiteX3" fmla="*/ 229828 w 424456"/>
                <a:gd name="connsiteY3" fmla="*/ 1889160 h 1889329"/>
                <a:gd name="connsiteX0" fmla="*/ 229828 w 423239"/>
                <a:gd name="connsiteY0" fmla="*/ 1941677 h 1941846"/>
                <a:gd name="connsiteX1" fmla="*/ 2546 w 423239"/>
                <a:gd name="connsiteY1" fmla="*/ 969224 h 1941846"/>
                <a:gd name="connsiteX2" fmla="*/ 343030 w 423239"/>
                <a:gd name="connsiteY2" fmla="*/ 302650 h 1941846"/>
                <a:gd name="connsiteX3" fmla="*/ 229828 w 423239"/>
                <a:gd name="connsiteY3" fmla="*/ 1941677 h 1941846"/>
                <a:gd name="connsiteX0" fmla="*/ 227282 w 420693"/>
                <a:gd name="connsiteY0" fmla="*/ 1941677 h 1950820"/>
                <a:gd name="connsiteX1" fmla="*/ 0 w 420693"/>
                <a:gd name="connsiteY1" fmla="*/ 969224 h 1950820"/>
                <a:gd name="connsiteX2" fmla="*/ 340484 w 420693"/>
                <a:gd name="connsiteY2" fmla="*/ 302650 h 1950820"/>
                <a:gd name="connsiteX3" fmla="*/ 227282 w 420693"/>
                <a:gd name="connsiteY3" fmla="*/ 1941677 h 1950820"/>
                <a:gd name="connsiteX0" fmla="*/ 227282 w 419900"/>
                <a:gd name="connsiteY0" fmla="*/ 1968225 h 1977368"/>
                <a:gd name="connsiteX1" fmla="*/ 0 w 419900"/>
                <a:gd name="connsiteY1" fmla="*/ 995772 h 1977368"/>
                <a:gd name="connsiteX2" fmla="*/ 340484 w 419900"/>
                <a:gd name="connsiteY2" fmla="*/ 329198 h 1977368"/>
                <a:gd name="connsiteX3" fmla="*/ 227282 w 419900"/>
                <a:gd name="connsiteY3" fmla="*/ 1968225 h 1977368"/>
                <a:gd name="connsiteX0" fmla="*/ 227282 w 419900"/>
                <a:gd name="connsiteY0" fmla="*/ 1968225 h 1996975"/>
                <a:gd name="connsiteX1" fmla="*/ 0 w 419900"/>
                <a:gd name="connsiteY1" fmla="*/ 995772 h 1996975"/>
                <a:gd name="connsiteX2" fmla="*/ 340484 w 419900"/>
                <a:gd name="connsiteY2" fmla="*/ 329198 h 1996975"/>
                <a:gd name="connsiteX3" fmla="*/ 227282 w 419900"/>
                <a:gd name="connsiteY3" fmla="*/ 1968225 h 1996975"/>
                <a:gd name="connsiteX0" fmla="*/ 227282 w 419900"/>
                <a:gd name="connsiteY0" fmla="*/ 1968225 h 1986126"/>
                <a:gd name="connsiteX1" fmla="*/ 0 w 419900"/>
                <a:gd name="connsiteY1" fmla="*/ 995772 h 1986126"/>
                <a:gd name="connsiteX2" fmla="*/ 340484 w 419900"/>
                <a:gd name="connsiteY2" fmla="*/ 329198 h 1986126"/>
                <a:gd name="connsiteX3" fmla="*/ 227282 w 419900"/>
                <a:gd name="connsiteY3" fmla="*/ 1968225 h 1986126"/>
                <a:gd name="connsiteX0" fmla="*/ 227494 w 420112"/>
                <a:gd name="connsiteY0" fmla="*/ 1968225 h 1970274"/>
                <a:gd name="connsiteX1" fmla="*/ 212 w 420112"/>
                <a:gd name="connsiteY1" fmla="*/ 995772 h 1970274"/>
                <a:gd name="connsiteX2" fmla="*/ 340696 w 420112"/>
                <a:gd name="connsiteY2" fmla="*/ 329198 h 1970274"/>
                <a:gd name="connsiteX3" fmla="*/ 227494 w 420112"/>
                <a:gd name="connsiteY3" fmla="*/ 1968225 h 1970274"/>
              </a:gdLst>
              <a:ahLst/>
              <a:cxnLst>
                <a:cxn ang="0">
                  <a:pos x="connsiteX0" y="connsiteY0"/>
                </a:cxn>
                <a:cxn ang="0">
                  <a:pos x="connsiteX1" y="connsiteY1"/>
                </a:cxn>
                <a:cxn ang="0">
                  <a:pos x="connsiteX2" y="connsiteY2"/>
                </a:cxn>
                <a:cxn ang="0">
                  <a:pos x="connsiteX3" y="connsiteY3"/>
                </a:cxn>
              </a:cxnLst>
              <a:rect l="l" t="t" r="r" b="b"/>
              <a:pathLst>
                <a:path w="420112" h="1970274">
                  <a:moveTo>
                    <a:pt x="227494" y="1968225"/>
                  </a:moveTo>
                  <a:cubicBezTo>
                    <a:pt x="197510" y="2003492"/>
                    <a:pt x="-7503" y="1579691"/>
                    <a:pt x="212" y="995772"/>
                  </a:cubicBezTo>
                  <a:cubicBezTo>
                    <a:pt x="7927" y="255737"/>
                    <a:pt x="637353" y="-426123"/>
                    <a:pt x="340696" y="329198"/>
                  </a:cubicBezTo>
                  <a:cubicBezTo>
                    <a:pt x="44039" y="1084519"/>
                    <a:pt x="257478" y="1932958"/>
                    <a:pt x="227494" y="1968225"/>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800"/>
            </a:p>
          </p:txBody>
        </p:sp>
      </p:grpSp>
    </p:spTree>
    <p:extLst>
      <p:ext uri="{BB962C8B-B14F-4D97-AF65-F5344CB8AC3E}">
        <p14:creationId xmlns:p14="http://schemas.microsoft.com/office/powerpoint/2010/main" val="82654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05979"/>
            <a:ext cx="6477000" cy="857250"/>
          </a:xfrm>
        </p:spPr>
        <p:txBody>
          <a:bodyPr>
            <a:noAutofit/>
          </a:bodyPr>
          <a:lstStyle/>
          <a:p>
            <a:r>
              <a:rPr lang="en-US" sz="2400" dirty="0"/>
              <a:t>Do your ideas advance any of the United nations sustainable development goals?</a:t>
            </a:r>
          </a:p>
        </p:txBody>
      </p:sp>
      <p:pic>
        <p:nvPicPr>
          <p:cNvPr id="1028" name="Picture 4" descr="http://www.unic-ir.org/images/30Sep2015-SDG_summ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3229"/>
            <a:ext cx="5492513" cy="279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B4BE-4266-4E4A-9C9B-6488B01BE3D0}"/>
              </a:ext>
            </a:extLst>
          </p:cNvPr>
          <p:cNvSpPr>
            <a:spLocks noGrp="1"/>
          </p:cNvSpPr>
          <p:nvPr>
            <p:ph type="title"/>
          </p:nvPr>
        </p:nvSpPr>
        <p:spPr/>
        <p:txBody>
          <a:bodyPr>
            <a:normAutofit fontScale="90000"/>
          </a:bodyPr>
          <a:lstStyle/>
          <a:p>
            <a:r>
              <a:rPr lang="en-US" dirty="0"/>
              <a:t>Take action:</a:t>
            </a:r>
            <a:br>
              <a:rPr lang="en-US" dirty="0"/>
            </a:br>
            <a:r>
              <a:rPr lang="en-US" dirty="0"/>
              <a:t>Project-based learning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216"/>
          <a:stretch/>
        </p:blipFill>
        <p:spPr bwMode="auto">
          <a:xfrm>
            <a:off x="3124200" y="1265914"/>
            <a:ext cx="3856953" cy="298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136"/>
          <p:cNvPicPr/>
          <p:nvPr/>
        </p:nvPicPr>
        <p:blipFill>
          <a:blip r:embed="rId4" cstate="print">
            <a:extLst>
              <a:ext uri="{28A0092B-C50C-407E-A947-70E740481C1C}">
                <a14:useLocalDpi xmlns:a14="http://schemas.microsoft.com/office/drawing/2010/main" val="0"/>
              </a:ext>
            </a:extLst>
          </a:blip>
          <a:stretch>
            <a:fillRect/>
          </a:stretch>
        </p:blipFill>
        <p:spPr>
          <a:xfrm>
            <a:off x="357810" y="1234167"/>
            <a:ext cx="2461590" cy="3090183"/>
          </a:xfrm>
          <a:prstGeom prst="rect">
            <a:avLst/>
          </a:prstGeom>
        </p:spPr>
      </p:pic>
    </p:spTree>
    <p:extLst>
      <p:ext uri="{BB962C8B-B14F-4D97-AF65-F5344CB8AC3E}">
        <p14:creationId xmlns:p14="http://schemas.microsoft.com/office/powerpoint/2010/main" val="118114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822"/>
            <a:ext cx="8458200" cy="558766"/>
          </a:xfrm>
        </p:spPr>
        <p:txBody>
          <a:bodyPr>
            <a:normAutofit fontScale="90000"/>
          </a:bodyPr>
          <a:lstStyle/>
          <a:p>
            <a:pPr algn="ctr"/>
            <a:r>
              <a:rPr lang="en-US" sz="6000" dirty="0"/>
              <a:t>Share your ideas </a:t>
            </a:r>
          </a:p>
        </p:txBody>
      </p:sp>
      <p:grpSp>
        <p:nvGrpSpPr>
          <p:cNvPr id="23" name="Group 22">
            <a:extLst>
              <a:ext uri="{FF2B5EF4-FFF2-40B4-BE49-F238E27FC236}">
                <a16:creationId xmlns:a16="http://schemas.microsoft.com/office/drawing/2014/main" id="{786FF2D2-F877-AEC3-A48C-9F067DBBE8D5}"/>
              </a:ext>
            </a:extLst>
          </p:cNvPr>
          <p:cNvGrpSpPr/>
          <p:nvPr/>
        </p:nvGrpSpPr>
        <p:grpSpPr>
          <a:xfrm>
            <a:off x="1132392" y="2266950"/>
            <a:ext cx="6868608" cy="1347873"/>
            <a:chOff x="1132392" y="2434822"/>
            <a:chExt cx="6868608" cy="1347873"/>
          </a:xfrm>
        </p:grpSpPr>
        <p:sp>
          <p:nvSpPr>
            <p:cNvPr id="3" name="Freeform 290">
              <a:extLst>
                <a:ext uri="{FF2B5EF4-FFF2-40B4-BE49-F238E27FC236}">
                  <a16:creationId xmlns:a16="http://schemas.microsoft.com/office/drawing/2014/main" id="{EA398B0F-433D-4276-8C43-42A87A10D80B}"/>
                </a:ext>
              </a:extLst>
            </p:cNvPr>
            <p:cNvSpPr/>
            <p:nvPr/>
          </p:nvSpPr>
          <p:spPr>
            <a:xfrm>
              <a:off x="1132392" y="2695776"/>
              <a:ext cx="6868608" cy="382829"/>
            </a:xfrm>
            <a:custGeom>
              <a:avLst/>
              <a:gdLst>
                <a:gd name="connsiteX0" fmla="*/ 1727981 w 16009033"/>
                <a:gd name="connsiteY0" fmla="*/ 930811 h 1071488"/>
                <a:gd name="connsiteX1" fmla="*/ 3598984 w 16009033"/>
                <a:gd name="connsiteY1" fmla="*/ 2344 h 1071488"/>
                <a:gd name="connsiteX2" fmla="*/ 5948289 w 16009033"/>
                <a:gd name="connsiteY2" fmla="*/ 916744 h 1071488"/>
                <a:gd name="connsiteX3" fmla="*/ 8536744 w 16009033"/>
                <a:gd name="connsiteY3" fmla="*/ 410307 h 1071488"/>
                <a:gd name="connsiteX4" fmla="*/ 11322147 w 16009033"/>
                <a:gd name="connsiteY4" fmla="*/ 916744 h 1071488"/>
                <a:gd name="connsiteX5" fmla="*/ 14023144 w 16009033"/>
                <a:gd name="connsiteY5" fmla="*/ 368104 h 1071488"/>
                <a:gd name="connsiteX6" fmla="*/ 13966873 w 16009033"/>
                <a:gd name="connsiteY6" fmla="*/ 846405 h 1071488"/>
                <a:gd name="connsiteX7" fmla="*/ 1727981 w 16009033"/>
                <a:gd name="connsiteY7" fmla="*/ 930811 h 1071488"/>
                <a:gd name="connsiteX0" fmla="*/ 1727981 w 16009033"/>
                <a:gd name="connsiteY0" fmla="*/ 930811 h 984738"/>
                <a:gd name="connsiteX1" fmla="*/ 3598984 w 16009033"/>
                <a:gd name="connsiteY1" fmla="*/ 2344 h 984738"/>
                <a:gd name="connsiteX2" fmla="*/ 5948289 w 16009033"/>
                <a:gd name="connsiteY2" fmla="*/ 916744 h 984738"/>
                <a:gd name="connsiteX3" fmla="*/ 8536744 w 16009033"/>
                <a:gd name="connsiteY3" fmla="*/ 410307 h 984738"/>
                <a:gd name="connsiteX4" fmla="*/ 11322147 w 16009033"/>
                <a:gd name="connsiteY4" fmla="*/ 916744 h 984738"/>
                <a:gd name="connsiteX5" fmla="*/ 14023144 w 16009033"/>
                <a:gd name="connsiteY5" fmla="*/ 368104 h 984738"/>
                <a:gd name="connsiteX6" fmla="*/ 13966873 w 16009033"/>
                <a:gd name="connsiteY6" fmla="*/ 846405 h 984738"/>
                <a:gd name="connsiteX7" fmla="*/ 1727981 w 16009033"/>
                <a:gd name="connsiteY7" fmla="*/ 930811 h 984738"/>
                <a:gd name="connsiteX0" fmla="*/ 1727981 w 16030965"/>
                <a:gd name="connsiteY0" fmla="*/ 930811 h 984738"/>
                <a:gd name="connsiteX1" fmla="*/ 3598984 w 16030965"/>
                <a:gd name="connsiteY1" fmla="*/ 2344 h 984738"/>
                <a:gd name="connsiteX2" fmla="*/ 5948289 w 16030965"/>
                <a:gd name="connsiteY2" fmla="*/ 916744 h 984738"/>
                <a:gd name="connsiteX3" fmla="*/ 8536744 w 16030965"/>
                <a:gd name="connsiteY3" fmla="*/ 410307 h 984738"/>
                <a:gd name="connsiteX4" fmla="*/ 11322147 w 16030965"/>
                <a:gd name="connsiteY4" fmla="*/ 916744 h 984738"/>
                <a:gd name="connsiteX5" fmla="*/ 14023144 w 16030965"/>
                <a:gd name="connsiteY5" fmla="*/ 368104 h 984738"/>
                <a:gd name="connsiteX6" fmla="*/ 13988805 w 16030965"/>
                <a:gd name="connsiteY6" fmla="*/ 931983 h 984738"/>
                <a:gd name="connsiteX7" fmla="*/ 1727981 w 16030965"/>
                <a:gd name="connsiteY7" fmla="*/ 930811 h 984738"/>
                <a:gd name="connsiteX0" fmla="*/ 1727981 w 14023144"/>
                <a:gd name="connsiteY0" fmla="*/ 930811 h 984738"/>
                <a:gd name="connsiteX1" fmla="*/ 3598984 w 14023144"/>
                <a:gd name="connsiteY1" fmla="*/ 2344 h 984738"/>
                <a:gd name="connsiteX2" fmla="*/ 5948289 w 14023144"/>
                <a:gd name="connsiteY2" fmla="*/ 916744 h 984738"/>
                <a:gd name="connsiteX3" fmla="*/ 8536744 w 14023144"/>
                <a:gd name="connsiteY3" fmla="*/ 410307 h 984738"/>
                <a:gd name="connsiteX4" fmla="*/ 11322147 w 14023144"/>
                <a:gd name="connsiteY4" fmla="*/ 916744 h 984738"/>
                <a:gd name="connsiteX5" fmla="*/ 14023144 w 14023144"/>
                <a:gd name="connsiteY5" fmla="*/ 368104 h 984738"/>
                <a:gd name="connsiteX6" fmla="*/ 13988805 w 14023144"/>
                <a:gd name="connsiteY6" fmla="*/ 931983 h 984738"/>
                <a:gd name="connsiteX7" fmla="*/ 1727981 w 14023144"/>
                <a:gd name="connsiteY7" fmla="*/ 930811 h 984738"/>
                <a:gd name="connsiteX0" fmla="*/ 2036437 w 14331600"/>
                <a:gd name="connsiteY0" fmla="*/ 1015218 h 1069145"/>
                <a:gd name="connsiteX1" fmla="*/ 2078640 w 14331600"/>
                <a:gd name="connsiteY1" fmla="*/ 480646 h 1069145"/>
                <a:gd name="connsiteX2" fmla="*/ 3907440 w 14331600"/>
                <a:gd name="connsiteY2" fmla="*/ 86751 h 1069145"/>
                <a:gd name="connsiteX3" fmla="*/ 6256745 w 14331600"/>
                <a:gd name="connsiteY3" fmla="*/ 1001151 h 1069145"/>
                <a:gd name="connsiteX4" fmla="*/ 8845200 w 14331600"/>
                <a:gd name="connsiteY4" fmla="*/ 494714 h 1069145"/>
                <a:gd name="connsiteX5" fmla="*/ 11630603 w 14331600"/>
                <a:gd name="connsiteY5" fmla="*/ 1001151 h 1069145"/>
                <a:gd name="connsiteX6" fmla="*/ 14331600 w 14331600"/>
                <a:gd name="connsiteY6" fmla="*/ 452511 h 1069145"/>
                <a:gd name="connsiteX7" fmla="*/ 14297261 w 14331600"/>
                <a:gd name="connsiteY7" fmla="*/ 1016390 h 1069145"/>
                <a:gd name="connsiteX8" fmla="*/ 2036437 w 14331600"/>
                <a:gd name="connsiteY8" fmla="*/ 1015218 h 1069145"/>
                <a:gd name="connsiteX0" fmla="*/ 0 w 12295163"/>
                <a:gd name="connsiteY0" fmla="*/ 1015218 h 1069145"/>
                <a:gd name="connsiteX1" fmla="*/ 42203 w 12295163"/>
                <a:gd name="connsiteY1" fmla="*/ 480646 h 1069145"/>
                <a:gd name="connsiteX2" fmla="*/ 1871003 w 12295163"/>
                <a:gd name="connsiteY2" fmla="*/ 86751 h 1069145"/>
                <a:gd name="connsiteX3" fmla="*/ 4220308 w 12295163"/>
                <a:gd name="connsiteY3" fmla="*/ 1001151 h 1069145"/>
                <a:gd name="connsiteX4" fmla="*/ 6808763 w 12295163"/>
                <a:gd name="connsiteY4" fmla="*/ 494714 h 1069145"/>
                <a:gd name="connsiteX5" fmla="*/ 9594166 w 12295163"/>
                <a:gd name="connsiteY5" fmla="*/ 1001151 h 1069145"/>
                <a:gd name="connsiteX6" fmla="*/ 12295163 w 12295163"/>
                <a:gd name="connsiteY6" fmla="*/ 452511 h 1069145"/>
                <a:gd name="connsiteX7" fmla="*/ 12260824 w 12295163"/>
                <a:gd name="connsiteY7" fmla="*/ 1016390 h 1069145"/>
                <a:gd name="connsiteX8" fmla="*/ 0 w 12295163"/>
                <a:gd name="connsiteY8" fmla="*/ 1015218 h 1069145"/>
                <a:gd name="connsiteX0" fmla="*/ 7305 w 12252960"/>
                <a:gd name="connsiteY0" fmla="*/ 1023074 h 1069145"/>
                <a:gd name="connsiteX1" fmla="*/ 0 w 12252960"/>
                <a:gd name="connsiteY1" fmla="*/ 480646 h 1069145"/>
                <a:gd name="connsiteX2" fmla="*/ 1828800 w 12252960"/>
                <a:gd name="connsiteY2" fmla="*/ 86751 h 1069145"/>
                <a:gd name="connsiteX3" fmla="*/ 4178105 w 12252960"/>
                <a:gd name="connsiteY3" fmla="*/ 1001151 h 1069145"/>
                <a:gd name="connsiteX4" fmla="*/ 6766560 w 12252960"/>
                <a:gd name="connsiteY4" fmla="*/ 494714 h 1069145"/>
                <a:gd name="connsiteX5" fmla="*/ 9551963 w 12252960"/>
                <a:gd name="connsiteY5" fmla="*/ 1001151 h 1069145"/>
                <a:gd name="connsiteX6" fmla="*/ 12252960 w 12252960"/>
                <a:gd name="connsiteY6" fmla="*/ 452511 h 1069145"/>
                <a:gd name="connsiteX7" fmla="*/ 12218621 w 12252960"/>
                <a:gd name="connsiteY7" fmla="*/ 1016390 h 1069145"/>
                <a:gd name="connsiteX8" fmla="*/ 7305 w 12252960"/>
                <a:gd name="connsiteY8" fmla="*/ 1023074 h 1069145"/>
                <a:gd name="connsiteX0" fmla="*/ 0 w 12259795"/>
                <a:gd name="connsiteY0" fmla="*/ 1026216 h 1069145"/>
                <a:gd name="connsiteX1" fmla="*/ 6835 w 12259795"/>
                <a:gd name="connsiteY1" fmla="*/ 480646 h 1069145"/>
                <a:gd name="connsiteX2" fmla="*/ 1835635 w 12259795"/>
                <a:gd name="connsiteY2" fmla="*/ 86751 h 1069145"/>
                <a:gd name="connsiteX3" fmla="*/ 4184940 w 12259795"/>
                <a:gd name="connsiteY3" fmla="*/ 1001151 h 1069145"/>
                <a:gd name="connsiteX4" fmla="*/ 6773395 w 12259795"/>
                <a:gd name="connsiteY4" fmla="*/ 494714 h 1069145"/>
                <a:gd name="connsiteX5" fmla="*/ 9558798 w 12259795"/>
                <a:gd name="connsiteY5" fmla="*/ 1001151 h 1069145"/>
                <a:gd name="connsiteX6" fmla="*/ 12259795 w 12259795"/>
                <a:gd name="connsiteY6" fmla="*/ 452511 h 1069145"/>
                <a:gd name="connsiteX7" fmla="*/ 12225456 w 12259795"/>
                <a:gd name="connsiteY7" fmla="*/ 1016390 h 1069145"/>
                <a:gd name="connsiteX8" fmla="*/ 0 w 12259795"/>
                <a:gd name="connsiteY8" fmla="*/ 1026216 h 1069145"/>
                <a:gd name="connsiteX0" fmla="*/ 0 w 12225456"/>
                <a:gd name="connsiteY0" fmla="*/ 1026216 h 1069145"/>
                <a:gd name="connsiteX1" fmla="*/ 6835 w 12225456"/>
                <a:gd name="connsiteY1" fmla="*/ 480646 h 1069145"/>
                <a:gd name="connsiteX2" fmla="*/ 1835635 w 12225456"/>
                <a:gd name="connsiteY2" fmla="*/ 86751 h 1069145"/>
                <a:gd name="connsiteX3" fmla="*/ 4184940 w 12225456"/>
                <a:gd name="connsiteY3" fmla="*/ 1001151 h 1069145"/>
                <a:gd name="connsiteX4" fmla="*/ 6773395 w 12225456"/>
                <a:gd name="connsiteY4" fmla="*/ 494714 h 1069145"/>
                <a:gd name="connsiteX5" fmla="*/ 9558798 w 12225456"/>
                <a:gd name="connsiteY5" fmla="*/ 1001151 h 1069145"/>
                <a:gd name="connsiteX6" fmla="*/ 12189927 w 12225456"/>
                <a:gd name="connsiteY6" fmla="*/ 436797 h 1069145"/>
                <a:gd name="connsiteX7" fmla="*/ 12225456 w 12225456"/>
                <a:gd name="connsiteY7" fmla="*/ 1016390 h 1069145"/>
                <a:gd name="connsiteX8" fmla="*/ 0 w 12225456"/>
                <a:gd name="connsiteY8" fmla="*/ 1026216 h 1069145"/>
                <a:gd name="connsiteX0" fmla="*/ 0 w 12194726"/>
                <a:gd name="connsiteY0" fmla="*/ 1026216 h 1069145"/>
                <a:gd name="connsiteX1" fmla="*/ 6835 w 12194726"/>
                <a:gd name="connsiteY1" fmla="*/ 480646 h 1069145"/>
                <a:gd name="connsiteX2" fmla="*/ 1835635 w 12194726"/>
                <a:gd name="connsiteY2" fmla="*/ 86751 h 1069145"/>
                <a:gd name="connsiteX3" fmla="*/ 4184940 w 12194726"/>
                <a:gd name="connsiteY3" fmla="*/ 1001151 h 1069145"/>
                <a:gd name="connsiteX4" fmla="*/ 6773395 w 12194726"/>
                <a:gd name="connsiteY4" fmla="*/ 494714 h 1069145"/>
                <a:gd name="connsiteX5" fmla="*/ 9558798 w 12194726"/>
                <a:gd name="connsiteY5" fmla="*/ 1001151 h 1069145"/>
                <a:gd name="connsiteX6" fmla="*/ 12189927 w 12194726"/>
                <a:gd name="connsiteY6" fmla="*/ 436797 h 1069145"/>
                <a:gd name="connsiteX7" fmla="*/ 12194726 w 12194726"/>
                <a:gd name="connsiteY7" fmla="*/ 1011646 h 1069145"/>
                <a:gd name="connsiteX8" fmla="*/ 0 w 12194726"/>
                <a:gd name="connsiteY8" fmla="*/ 1026216 h 1069145"/>
                <a:gd name="connsiteX0" fmla="*/ 0 w 12194726"/>
                <a:gd name="connsiteY0" fmla="*/ 1026216 h 1069145"/>
                <a:gd name="connsiteX1" fmla="*/ 6835 w 12194726"/>
                <a:gd name="connsiteY1" fmla="*/ 480646 h 1069145"/>
                <a:gd name="connsiteX2" fmla="*/ 1835635 w 12194726"/>
                <a:gd name="connsiteY2" fmla="*/ 86751 h 1069145"/>
                <a:gd name="connsiteX3" fmla="*/ 4184940 w 12194726"/>
                <a:gd name="connsiteY3" fmla="*/ 1001151 h 1069145"/>
                <a:gd name="connsiteX4" fmla="*/ 6773395 w 12194726"/>
                <a:gd name="connsiteY4" fmla="*/ 494714 h 1069145"/>
                <a:gd name="connsiteX5" fmla="*/ 9558798 w 12194726"/>
                <a:gd name="connsiteY5" fmla="*/ 1001151 h 1069145"/>
                <a:gd name="connsiteX6" fmla="*/ 12191697 w 12194726"/>
                <a:gd name="connsiteY6" fmla="*/ 441011 h 1069145"/>
                <a:gd name="connsiteX7" fmla="*/ 12194726 w 12194726"/>
                <a:gd name="connsiteY7" fmla="*/ 1011646 h 1069145"/>
                <a:gd name="connsiteX8" fmla="*/ 0 w 12194726"/>
                <a:gd name="connsiteY8" fmla="*/ 1026216 h 1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6" h="1069145">
                  <a:moveTo>
                    <a:pt x="0" y="1026216"/>
                  </a:moveTo>
                  <a:cubicBezTo>
                    <a:pt x="2278" y="844359"/>
                    <a:pt x="4557" y="662503"/>
                    <a:pt x="6835" y="480646"/>
                  </a:cubicBezTo>
                  <a:cubicBezTo>
                    <a:pt x="318669" y="325902"/>
                    <a:pt x="1139284" y="0"/>
                    <a:pt x="1835635" y="86751"/>
                  </a:cubicBezTo>
                  <a:cubicBezTo>
                    <a:pt x="2531986" y="173502"/>
                    <a:pt x="3361980" y="933157"/>
                    <a:pt x="4184940" y="1001151"/>
                  </a:cubicBezTo>
                  <a:cubicBezTo>
                    <a:pt x="5007900" y="1069145"/>
                    <a:pt x="5877752" y="494714"/>
                    <a:pt x="6773395" y="494714"/>
                  </a:cubicBezTo>
                  <a:cubicBezTo>
                    <a:pt x="7669038" y="494714"/>
                    <a:pt x="8655748" y="1010102"/>
                    <a:pt x="9558798" y="1001151"/>
                  </a:cubicBezTo>
                  <a:cubicBezTo>
                    <a:pt x="10461848" y="992201"/>
                    <a:pt x="11747254" y="438471"/>
                    <a:pt x="12191697" y="441011"/>
                  </a:cubicBezTo>
                  <a:cubicBezTo>
                    <a:pt x="12193297" y="632627"/>
                    <a:pt x="12193126" y="820030"/>
                    <a:pt x="12194726" y="1011646"/>
                  </a:cubicBezTo>
                  <a:lnTo>
                    <a:pt x="0" y="102621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286">
              <a:extLst>
                <a:ext uri="{FF2B5EF4-FFF2-40B4-BE49-F238E27FC236}">
                  <a16:creationId xmlns:a16="http://schemas.microsoft.com/office/drawing/2014/main" id="{5E9DC7B4-13A9-4DBF-A942-F5DF218D92A5}"/>
                </a:ext>
              </a:extLst>
            </p:cNvPr>
            <p:cNvSpPr/>
            <p:nvPr/>
          </p:nvSpPr>
          <p:spPr>
            <a:xfrm>
              <a:off x="1132395" y="2908897"/>
              <a:ext cx="3434912" cy="873798"/>
            </a:xfrm>
            <a:custGeom>
              <a:avLst/>
              <a:gdLst>
                <a:gd name="connsiteX0" fmla="*/ 625365 w 5205248"/>
                <a:gd name="connsiteY0" fmla="*/ 191814 h 1568669"/>
                <a:gd name="connsiteX1" fmla="*/ 2517228 w 5205248"/>
                <a:gd name="connsiteY1" fmla="*/ 223345 h 1568669"/>
                <a:gd name="connsiteX2" fmla="*/ 4882055 w 5205248"/>
                <a:gd name="connsiteY2" fmla="*/ 822435 h 1568669"/>
                <a:gd name="connsiteX3" fmla="*/ 4456386 w 5205248"/>
                <a:gd name="connsiteY3" fmla="*/ 1374228 h 1568669"/>
                <a:gd name="connsiteX4" fmla="*/ 641131 w 5205248"/>
                <a:gd name="connsiteY4" fmla="*/ 1374228 h 1568669"/>
                <a:gd name="connsiteX5" fmla="*/ 625365 w 5205248"/>
                <a:gd name="connsiteY5" fmla="*/ 191814 h 1568669"/>
                <a:gd name="connsiteX0" fmla="*/ 0 w 4579883"/>
                <a:gd name="connsiteY0" fmla="*/ 191814 h 1568669"/>
                <a:gd name="connsiteX1" fmla="*/ 1891863 w 4579883"/>
                <a:gd name="connsiteY1" fmla="*/ 223345 h 1568669"/>
                <a:gd name="connsiteX2" fmla="*/ 4256690 w 4579883"/>
                <a:gd name="connsiteY2" fmla="*/ 822435 h 1568669"/>
                <a:gd name="connsiteX3" fmla="*/ 3831021 w 4579883"/>
                <a:gd name="connsiteY3" fmla="*/ 1374228 h 1568669"/>
                <a:gd name="connsiteX4" fmla="*/ 15766 w 4579883"/>
                <a:gd name="connsiteY4" fmla="*/ 1374228 h 1568669"/>
                <a:gd name="connsiteX5" fmla="*/ 0 w 4579883"/>
                <a:gd name="connsiteY5" fmla="*/ 191814 h 1568669"/>
                <a:gd name="connsiteX0" fmla="*/ 0 w 4579883"/>
                <a:gd name="connsiteY0" fmla="*/ 191814 h 1374228"/>
                <a:gd name="connsiteX1" fmla="*/ 1891863 w 4579883"/>
                <a:gd name="connsiteY1" fmla="*/ 223345 h 1374228"/>
                <a:gd name="connsiteX2" fmla="*/ 4256690 w 4579883"/>
                <a:gd name="connsiteY2" fmla="*/ 822435 h 1374228"/>
                <a:gd name="connsiteX3" fmla="*/ 3831021 w 4579883"/>
                <a:gd name="connsiteY3" fmla="*/ 1374228 h 1374228"/>
                <a:gd name="connsiteX4" fmla="*/ 15766 w 4579883"/>
                <a:gd name="connsiteY4" fmla="*/ 1374228 h 1374228"/>
                <a:gd name="connsiteX5" fmla="*/ 0 w 4579883"/>
                <a:gd name="connsiteY5" fmla="*/ 191814 h 1374228"/>
                <a:gd name="connsiteX0" fmla="*/ 0 w 4579883"/>
                <a:gd name="connsiteY0" fmla="*/ 207580 h 1389994"/>
                <a:gd name="connsiteX1" fmla="*/ 1891863 w 4579883"/>
                <a:gd name="connsiteY1" fmla="*/ 239111 h 1389994"/>
                <a:gd name="connsiteX2" fmla="*/ 4256690 w 4579883"/>
                <a:gd name="connsiteY2" fmla="*/ 838201 h 1389994"/>
                <a:gd name="connsiteX3" fmla="*/ 3831021 w 4579883"/>
                <a:gd name="connsiteY3" fmla="*/ 1389994 h 1389994"/>
                <a:gd name="connsiteX4" fmla="*/ 15766 w 4579883"/>
                <a:gd name="connsiteY4" fmla="*/ 1389994 h 1389994"/>
                <a:gd name="connsiteX5" fmla="*/ 0 w 4579883"/>
                <a:gd name="connsiteY5" fmla="*/ 207580 h 138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9883" h="1389994">
                  <a:moveTo>
                    <a:pt x="0" y="207580"/>
                  </a:moveTo>
                  <a:cubicBezTo>
                    <a:pt x="498202" y="0"/>
                    <a:pt x="1182415" y="134008"/>
                    <a:pt x="1891863" y="239111"/>
                  </a:cubicBezTo>
                  <a:cubicBezTo>
                    <a:pt x="2601311" y="344214"/>
                    <a:pt x="3933497" y="646387"/>
                    <a:pt x="4256690" y="838201"/>
                  </a:cubicBezTo>
                  <a:cubicBezTo>
                    <a:pt x="4579883" y="1030015"/>
                    <a:pt x="4537842" y="1298029"/>
                    <a:pt x="3831021" y="1389994"/>
                  </a:cubicBezTo>
                  <a:lnTo>
                    <a:pt x="15766" y="1389994"/>
                  </a:lnTo>
                  <a:lnTo>
                    <a:pt x="0" y="20758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53">
              <a:extLst>
                <a:ext uri="{FF2B5EF4-FFF2-40B4-BE49-F238E27FC236}">
                  <a16:creationId xmlns:a16="http://schemas.microsoft.com/office/drawing/2014/main" id="{74664577-861A-4650-8916-836302FFF4A6}"/>
                </a:ext>
              </a:extLst>
            </p:cNvPr>
            <p:cNvGrpSpPr/>
            <p:nvPr/>
          </p:nvGrpSpPr>
          <p:grpSpPr>
            <a:xfrm>
              <a:off x="1370409" y="2509874"/>
              <a:ext cx="1030593" cy="1028700"/>
              <a:chOff x="10448925" y="863601"/>
              <a:chExt cx="1728788" cy="1725612"/>
            </a:xfrm>
            <a:solidFill>
              <a:schemeClr val="accent5"/>
            </a:solidFill>
          </p:grpSpPr>
          <p:sp>
            <p:nvSpPr>
              <p:cNvPr id="6" name="Freeform 17">
                <a:extLst>
                  <a:ext uri="{FF2B5EF4-FFF2-40B4-BE49-F238E27FC236}">
                    <a16:creationId xmlns:a16="http://schemas.microsoft.com/office/drawing/2014/main" id="{6A6E33B7-38D4-4D68-9871-9BBAF15D95BF}"/>
                  </a:ext>
                </a:extLst>
              </p:cNvPr>
              <p:cNvSpPr>
                <a:spLocks noEditPoints="1"/>
              </p:cNvSpPr>
              <p:nvPr/>
            </p:nvSpPr>
            <p:spPr bwMode="auto">
              <a:xfrm>
                <a:off x="10448925" y="863601"/>
                <a:ext cx="1728788" cy="1503363"/>
              </a:xfrm>
              <a:custGeom>
                <a:avLst/>
                <a:gdLst/>
                <a:ahLst/>
                <a:cxnLst>
                  <a:cxn ang="0">
                    <a:pos x="522" y="772"/>
                  </a:cxn>
                  <a:cxn ang="0">
                    <a:pos x="542" y="699"/>
                  </a:cxn>
                  <a:cxn ang="0">
                    <a:pos x="456" y="627"/>
                  </a:cxn>
                  <a:cxn ang="0">
                    <a:pos x="401" y="655"/>
                  </a:cxn>
                  <a:cxn ang="0">
                    <a:pos x="456" y="627"/>
                  </a:cxn>
                  <a:cxn ang="0">
                    <a:pos x="624" y="7"/>
                  </a:cxn>
                  <a:cxn ang="0">
                    <a:pos x="703" y="53"/>
                  </a:cxn>
                  <a:cxn ang="0">
                    <a:pos x="750" y="133"/>
                  </a:cxn>
                  <a:cxn ang="0">
                    <a:pos x="757" y="196"/>
                  </a:cxn>
                  <a:cxn ang="0">
                    <a:pos x="764" y="210"/>
                  </a:cxn>
                  <a:cxn ang="0">
                    <a:pos x="829" y="231"/>
                  </a:cxn>
                  <a:cxn ang="0">
                    <a:pos x="868" y="284"/>
                  </a:cxn>
                  <a:cxn ang="0">
                    <a:pos x="871" y="336"/>
                  </a:cxn>
                  <a:cxn ang="0">
                    <a:pos x="878" y="364"/>
                  </a:cxn>
                  <a:cxn ang="0">
                    <a:pos x="919" y="364"/>
                  </a:cxn>
                  <a:cxn ang="0">
                    <a:pos x="996" y="366"/>
                  </a:cxn>
                  <a:cxn ang="0">
                    <a:pos x="1064" y="415"/>
                  </a:cxn>
                  <a:cxn ang="0">
                    <a:pos x="1089" y="494"/>
                  </a:cxn>
                  <a:cxn ang="0">
                    <a:pos x="1064" y="573"/>
                  </a:cxn>
                  <a:cxn ang="0">
                    <a:pos x="996" y="622"/>
                  </a:cxn>
                  <a:cxn ang="0">
                    <a:pos x="929" y="627"/>
                  </a:cxn>
                  <a:cxn ang="0">
                    <a:pos x="896" y="648"/>
                  </a:cxn>
                  <a:cxn ang="0">
                    <a:pos x="854" y="685"/>
                  </a:cxn>
                  <a:cxn ang="0">
                    <a:pos x="796" y="685"/>
                  </a:cxn>
                  <a:cxn ang="0">
                    <a:pos x="754" y="646"/>
                  </a:cxn>
                  <a:cxn ang="0">
                    <a:pos x="712" y="692"/>
                  </a:cxn>
                  <a:cxn ang="0">
                    <a:pos x="654" y="720"/>
                  </a:cxn>
                  <a:cxn ang="0">
                    <a:pos x="608" y="944"/>
                  </a:cxn>
                  <a:cxn ang="0">
                    <a:pos x="517" y="935"/>
                  </a:cxn>
                  <a:cxn ang="0">
                    <a:pos x="459" y="937"/>
                  </a:cxn>
                  <a:cxn ang="0">
                    <a:pos x="431" y="944"/>
                  </a:cxn>
                  <a:cxn ang="0">
                    <a:pos x="428" y="788"/>
                  </a:cxn>
                  <a:cxn ang="0">
                    <a:pos x="317" y="662"/>
                  </a:cxn>
                  <a:cxn ang="0">
                    <a:pos x="287" y="692"/>
                  </a:cxn>
                  <a:cxn ang="0">
                    <a:pos x="212" y="732"/>
                  </a:cxn>
                  <a:cxn ang="0">
                    <a:pos x="124" y="730"/>
                  </a:cxn>
                  <a:cxn ang="0">
                    <a:pos x="49" y="688"/>
                  </a:cxn>
                  <a:cxn ang="0">
                    <a:pos x="7" y="613"/>
                  </a:cxn>
                  <a:cxn ang="0">
                    <a:pos x="5" y="524"/>
                  </a:cxn>
                  <a:cxn ang="0">
                    <a:pos x="45" y="452"/>
                  </a:cxn>
                  <a:cxn ang="0">
                    <a:pos x="59" y="403"/>
                  </a:cxn>
                  <a:cxn ang="0">
                    <a:pos x="40" y="345"/>
                  </a:cxn>
                  <a:cxn ang="0">
                    <a:pos x="59" y="284"/>
                  </a:cxn>
                  <a:cxn ang="0">
                    <a:pos x="103" y="247"/>
                  </a:cxn>
                  <a:cxn ang="0">
                    <a:pos x="107" y="189"/>
                  </a:cxn>
                  <a:cxn ang="0">
                    <a:pos x="147" y="119"/>
                  </a:cxn>
                  <a:cxn ang="0">
                    <a:pos x="214" y="79"/>
                  </a:cxn>
                  <a:cxn ang="0">
                    <a:pos x="301" y="81"/>
                  </a:cxn>
                  <a:cxn ang="0">
                    <a:pos x="370" y="123"/>
                  </a:cxn>
                  <a:cxn ang="0">
                    <a:pos x="405" y="114"/>
                  </a:cxn>
                  <a:cxn ang="0">
                    <a:pos x="454" y="44"/>
                  </a:cxn>
                  <a:cxn ang="0">
                    <a:pos x="531" y="4"/>
                  </a:cxn>
                </a:cxnLst>
                <a:rect l="0" t="0" r="r" b="b"/>
                <a:pathLst>
                  <a:path w="1089" h="947">
                    <a:moveTo>
                      <a:pt x="515" y="678"/>
                    </a:moveTo>
                    <a:lnTo>
                      <a:pt x="522" y="772"/>
                    </a:lnTo>
                    <a:lnTo>
                      <a:pt x="575" y="716"/>
                    </a:lnTo>
                    <a:lnTo>
                      <a:pt x="542" y="699"/>
                    </a:lnTo>
                    <a:lnTo>
                      <a:pt x="515" y="678"/>
                    </a:lnTo>
                    <a:close/>
                    <a:moveTo>
                      <a:pt x="456" y="627"/>
                    </a:moveTo>
                    <a:lnTo>
                      <a:pt x="431" y="643"/>
                    </a:lnTo>
                    <a:lnTo>
                      <a:pt x="401" y="655"/>
                    </a:lnTo>
                    <a:lnTo>
                      <a:pt x="461" y="741"/>
                    </a:lnTo>
                    <a:lnTo>
                      <a:pt x="456" y="627"/>
                    </a:lnTo>
                    <a:close/>
                    <a:moveTo>
                      <a:pt x="575" y="0"/>
                    </a:moveTo>
                    <a:lnTo>
                      <a:pt x="624" y="7"/>
                    </a:lnTo>
                    <a:lnTo>
                      <a:pt x="666" y="25"/>
                    </a:lnTo>
                    <a:lnTo>
                      <a:pt x="703" y="53"/>
                    </a:lnTo>
                    <a:lnTo>
                      <a:pt x="731" y="91"/>
                    </a:lnTo>
                    <a:lnTo>
                      <a:pt x="750" y="133"/>
                    </a:lnTo>
                    <a:lnTo>
                      <a:pt x="757" y="182"/>
                    </a:lnTo>
                    <a:lnTo>
                      <a:pt x="757" y="196"/>
                    </a:lnTo>
                    <a:lnTo>
                      <a:pt x="754" y="210"/>
                    </a:lnTo>
                    <a:lnTo>
                      <a:pt x="764" y="210"/>
                    </a:lnTo>
                    <a:lnTo>
                      <a:pt x="798" y="214"/>
                    </a:lnTo>
                    <a:lnTo>
                      <a:pt x="829" y="231"/>
                    </a:lnTo>
                    <a:lnTo>
                      <a:pt x="852" y="254"/>
                    </a:lnTo>
                    <a:lnTo>
                      <a:pt x="868" y="284"/>
                    </a:lnTo>
                    <a:lnTo>
                      <a:pt x="873" y="317"/>
                    </a:lnTo>
                    <a:lnTo>
                      <a:pt x="871" y="336"/>
                    </a:lnTo>
                    <a:lnTo>
                      <a:pt x="866" y="354"/>
                    </a:lnTo>
                    <a:lnTo>
                      <a:pt x="878" y="364"/>
                    </a:lnTo>
                    <a:lnTo>
                      <a:pt x="889" y="375"/>
                    </a:lnTo>
                    <a:lnTo>
                      <a:pt x="919" y="364"/>
                    </a:lnTo>
                    <a:lnTo>
                      <a:pt x="954" y="359"/>
                    </a:lnTo>
                    <a:lnTo>
                      <a:pt x="996" y="366"/>
                    </a:lnTo>
                    <a:lnTo>
                      <a:pt x="1033" y="385"/>
                    </a:lnTo>
                    <a:lnTo>
                      <a:pt x="1064" y="415"/>
                    </a:lnTo>
                    <a:lnTo>
                      <a:pt x="1082" y="452"/>
                    </a:lnTo>
                    <a:lnTo>
                      <a:pt x="1089" y="494"/>
                    </a:lnTo>
                    <a:lnTo>
                      <a:pt x="1082" y="536"/>
                    </a:lnTo>
                    <a:lnTo>
                      <a:pt x="1064" y="573"/>
                    </a:lnTo>
                    <a:lnTo>
                      <a:pt x="1033" y="604"/>
                    </a:lnTo>
                    <a:lnTo>
                      <a:pt x="996" y="622"/>
                    </a:lnTo>
                    <a:lnTo>
                      <a:pt x="954" y="629"/>
                    </a:lnTo>
                    <a:lnTo>
                      <a:pt x="929" y="627"/>
                    </a:lnTo>
                    <a:lnTo>
                      <a:pt x="905" y="620"/>
                    </a:lnTo>
                    <a:lnTo>
                      <a:pt x="896" y="648"/>
                    </a:lnTo>
                    <a:lnTo>
                      <a:pt x="880" y="669"/>
                    </a:lnTo>
                    <a:lnTo>
                      <a:pt x="854" y="685"/>
                    </a:lnTo>
                    <a:lnTo>
                      <a:pt x="824" y="690"/>
                    </a:lnTo>
                    <a:lnTo>
                      <a:pt x="796" y="685"/>
                    </a:lnTo>
                    <a:lnTo>
                      <a:pt x="771" y="669"/>
                    </a:lnTo>
                    <a:lnTo>
                      <a:pt x="754" y="646"/>
                    </a:lnTo>
                    <a:lnTo>
                      <a:pt x="736" y="671"/>
                    </a:lnTo>
                    <a:lnTo>
                      <a:pt x="712" y="692"/>
                    </a:lnTo>
                    <a:lnTo>
                      <a:pt x="684" y="711"/>
                    </a:lnTo>
                    <a:lnTo>
                      <a:pt x="654" y="720"/>
                    </a:lnTo>
                    <a:lnTo>
                      <a:pt x="598" y="774"/>
                    </a:lnTo>
                    <a:lnTo>
                      <a:pt x="608" y="944"/>
                    </a:lnTo>
                    <a:lnTo>
                      <a:pt x="559" y="937"/>
                    </a:lnTo>
                    <a:lnTo>
                      <a:pt x="517" y="935"/>
                    </a:lnTo>
                    <a:lnTo>
                      <a:pt x="484" y="935"/>
                    </a:lnTo>
                    <a:lnTo>
                      <a:pt x="459" y="937"/>
                    </a:lnTo>
                    <a:lnTo>
                      <a:pt x="442" y="942"/>
                    </a:lnTo>
                    <a:lnTo>
                      <a:pt x="431" y="944"/>
                    </a:lnTo>
                    <a:lnTo>
                      <a:pt x="428" y="947"/>
                    </a:lnTo>
                    <a:lnTo>
                      <a:pt x="428" y="788"/>
                    </a:lnTo>
                    <a:lnTo>
                      <a:pt x="333" y="662"/>
                    </a:lnTo>
                    <a:lnTo>
                      <a:pt x="317" y="662"/>
                    </a:lnTo>
                    <a:lnTo>
                      <a:pt x="312" y="660"/>
                    </a:lnTo>
                    <a:lnTo>
                      <a:pt x="287" y="692"/>
                    </a:lnTo>
                    <a:lnTo>
                      <a:pt x="252" y="716"/>
                    </a:lnTo>
                    <a:lnTo>
                      <a:pt x="212" y="732"/>
                    </a:lnTo>
                    <a:lnTo>
                      <a:pt x="170" y="737"/>
                    </a:lnTo>
                    <a:lnTo>
                      <a:pt x="124" y="730"/>
                    </a:lnTo>
                    <a:lnTo>
                      <a:pt x="84" y="713"/>
                    </a:lnTo>
                    <a:lnTo>
                      <a:pt x="49" y="688"/>
                    </a:lnTo>
                    <a:lnTo>
                      <a:pt x="24" y="653"/>
                    </a:lnTo>
                    <a:lnTo>
                      <a:pt x="7" y="613"/>
                    </a:lnTo>
                    <a:lnTo>
                      <a:pt x="0" y="569"/>
                    </a:lnTo>
                    <a:lnTo>
                      <a:pt x="5" y="524"/>
                    </a:lnTo>
                    <a:lnTo>
                      <a:pt x="21" y="487"/>
                    </a:lnTo>
                    <a:lnTo>
                      <a:pt x="45" y="452"/>
                    </a:lnTo>
                    <a:lnTo>
                      <a:pt x="77" y="427"/>
                    </a:lnTo>
                    <a:lnTo>
                      <a:pt x="59" y="403"/>
                    </a:lnTo>
                    <a:lnTo>
                      <a:pt x="45" y="375"/>
                    </a:lnTo>
                    <a:lnTo>
                      <a:pt x="40" y="345"/>
                    </a:lnTo>
                    <a:lnTo>
                      <a:pt x="45" y="312"/>
                    </a:lnTo>
                    <a:lnTo>
                      <a:pt x="59" y="284"/>
                    </a:lnTo>
                    <a:lnTo>
                      <a:pt x="77" y="263"/>
                    </a:lnTo>
                    <a:lnTo>
                      <a:pt x="103" y="247"/>
                    </a:lnTo>
                    <a:lnTo>
                      <a:pt x="103" y="228"/>
                    </a:lnTo>
                    <a:lnTo>
                      <a:pt x="107" y="189"/>
                    </a:lnTo>
                    <a:lnTo>
                      <a:pt x="124" y="151"/>
                    </a:lnTo>
                    <a:lnTo>
                      <a:pt x="147" y="119"/>
                    </a:lnTo>
                    <a:lnTo>
                      <a:pt x="177" y="95"/>
                    </a:lnTo>
                    <a:lnTo>
                      <a:pt x="214" y="79"/>
                    </a:lnTo>
                    <a:lnTo>
                      <a:pt x="256" y="74"/>
                    </a:lnTo>
                    <a:lnTo>
                      <a:pt x="301" y="81"/>
                    </a:lnTo>
                    <a:lnTo>
                      <a:pt x="338" y="98"/>
                    </a:lnTo>
                    <a:lnTo>
                      <a:pt x="370" y="123"/>
                    </a:lnTo>
                    <a:lnTo>
                      <a:pt x="394" y="156"/>
                    </a:lnTo>
                    <a:lnTo>
                      <a:pt x="405" y="114"/>
                    </a:lnTo>
                    <a:lnTo>
                      <a:pt x="426" y="77"/>
                    </a:lnTo>
                    <a:lnTo>
                      <a:pt x="454" y="44"/>
                    </a:lnTo>
                    <a:lnTo>
                      <a:pt x="489" y="21"/>
                    </a:lnTo>
                    <a:lnTo>
                      <a:pt x="531" y="4"/>
                    </a:lnTo>
                    <a:lnTo>
                      <a:pt x="5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 name="Freeform 18">
                <a:extLst>
                  <a:ext uri="{FF2B5EF4-FFF2-40B4-BE49-F238E27FC236}">
                    <a16:creationId xmlns:a16="http://schemas.microsoft.com/office/drawing/2014/main" id="{EC11F016-3B32-4BB6-BB52-BCEDB497B808}"/>
                  </a:ext>
                </a:extLst>
              </p:cNvPr>
              <p:cNvSpPr>
                <a:spLocks/>
              </p:cNvSpPr>
              <p:nvPr/>
            </p:nvSpPr>
            <p:spPr bwMode="auto">
              <a:xfrm>
                <a:off x="10737850" y="2433638"/>
                <a:ext cx="1096963" cy="155575"/>
              </a:xfrm>
              <a:custGeom>
                <a:avLst/>
                <a:gdLst/>
                <a:ahLst/>
                <a:cxnLst>
                  <a:cxn ang="0">
                    <a:pos x="451" y="0"/>
                  </a:cxn>
                  <a:cxn ang="0">
                    <a:pos x="500" y="7"/>
                  </a:cxn>
                  <a:cxn ang="0">
                    <a:pos x="547" y="18"/>
                  </a:cxn>
                  <a:cxn ang="0">
                    <a:pos x="586" y="35"/>
                  </a:cxn>
                  <a:cxn ang="0">
                    <a:pos x="621" y="51"/>
                  </a:cxn>
                  <a:cxn ang="0">
                    <a:pos x="651" y="67"/>
                  </a:cxn>
                  <a:cxn ang="0">
                    <a:pos x="672" y="84"/>
                  </a:cxn>
                  <a:cxn ang="0">
                    <a:pos x="686" y="93"/>
                  </a:cxn>
                  <a:cxn ang="0">
                    <a:pos x="691" y="98"/>
                  </a:cxn>
                  <a:cxn ang="0">
                    <a:pos x="0" y="98"/>
                  </a:cxn>
                  <a:cxn ang="0">
                    <a:pos x="51" y="60"/>
                  </a:cxn>
                  <a:cxn ang="0">
                    <a:pos x="102" y="39"/>
                  </a:cxn>
                  <a:cxn ang="0">
                    <a:pos x="153" y="28"/>
                  </a:cxn>
                  <a:cxn ang="0">
                    <a:pos x="202" y="25"/>
                  </a:cxn>
                  <a:cxn ang="0">
                    <a:pos x="251" y="30"/>
                  </a:cxn>
                  <a:cxn ang="0">
                    <a:pos x="295" y="37"/>
                  </a:cxn>
                  <a:cxn ang="0">
                    <a:pos x="349" y="14"/>
                  </a:cxn>
                  <a:cxn ang="0">
                    <a:pos x="400" y="2"/>
                  </a:cxn>
                  <a:cxn ang="0">
                    <a:pos x="451" y="0"/>
                  </a:cxn>
                </a:cxnLst>
                <a:rect l="0" t="0" r="r" b="b"/>
                <a:pathLst>
                  <a:path w="691" h="98">
                    <a:moveTo>
                      <a:pt x="451" y="0"/>
                    </a:moveTo>
                    <a:lnTo>
                      <a:pt x="500" y="7"/>
                    </a:lnTo>
                    <a:lnTo>
                      <a:pt x="547" y="18"/>
                    </a:lnTo>
                    <a:lnTo>
                      <a:pt x="586" y="35"/>
                    </a:lnTo>
                    <a:lnTo>
                      <a:pt x="621" y="51"/>
                    </a:lnTo>
                    <a:lnTo>
                      <a:pt x="651" y="67"/>
                    </a:lnTo>
                    <a:lnTo>
                      <a:pt x="672" y="84"/>
                    </a:lnTo>
                    <a:lnTo>
                      <a:pt x="686" y="93"/>
                    </a:lnTo>
                    <a:lnTo>
                      <a:pt x="691" y="98"/>
                    </a:lnTo>
                    <a:lnTo>
                      <a:pt x="0" y="98"/>
                    </a:lnTo>
                    <a:lnTo>
                      <a:pt x="51" y="60"/>
                    </a:lnTo>
                    <a:lnTo>
                      <a:pt x="102" y="39"/>
                    </a:lnTo>
                    <a:lnTo>
                      <a:pt x="153" y="28"/>
                    </a:lnTo>
                    <a:lnTo>
                      <a:pt x="202" y="25"/>
                    </a:lnTo>
                    <a:lnTo>
                      <a:pt x="251" y="30"/>
                    </a:lnTo>
                    <a:lnTo>
                      <a:pt x="295" y="37"/>
                    </a:lnTo>
                    <a:lnTo>
                      <a:pt x="349" y="14"/>
                    </a:lnTo>
                    <a:lnTo>
                      <a:pt x="400" y="2"/>
                    </a:lnTo>
                    <a:lnTo>
                      <a:pt x="4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8" name="Freeform 118">
              <a:extLst>
                <a:ext uri="{FF2B5EF4-FFF2-40B4-BE49-F238E27FC236}">
                  <a16:creationId xmlns:a16="http://schemas.microsoft.com/office/drawing/2014/main" id="{824835B3-2A38-41BC-8905-DE0B2EABD9A1}"/>
                </a:ext>
              </a:extLst>
            </p:cNvPr>
            <p:cNvSpPr>
              <a:spLocks/>
            </p:cNvSpPr>
            <p:nvPr/>
          </p:nvSpPr>
          <p:spPr bwMode="auto">
            <a:xfrm flipH="1">
              <a:off x="5828109" y="3057725"/>
              <a:ext cx="685800" cy="434340"/>
            </a:xfrm>
            <a:custGeom>
              <a:avLst/>
              <a:gdLst/>
              <a:ahLst/>
              <a:cxnLst>
                <a:cxn ang="0">
                  <a:pos x="365" y="18"/>
                </a:cxn>
                <a:cxn ang="0">
                  <a:pos x="393" y="42"/>
                </a:cxn>
                <a:cxn ang="0">
                  <a:pos x="413" y="62"/>
                </a:cxn>
                <a:cxn ang="0">
                  <a:pos x="415" y="79"/>
                </a:cxn>
                <a:cxn ang="0">
                  <a:pos x="395" y="86"/>
                </a:cxn>
                <a:cxn ang="0">
                  <a:pos x="353" y="94"/>
                </a:cxn>
                <a:cxn ang="0">
                  <a:pos x="330" y="111"/>
                </a:cxn>
                <a:cxn ang="0">
                  <a:pos x="312" y="142"/>
                </a:cxn>
                <a:cxn ang="0">
                  <a:pos x="305" y="163"/>
                </a:cxn>
                <a:cxn ang="0">
                  <a:pos x="281" y="179"/>
                </a:cxn>
                <a:cxn ang="0">
                  <a:pos x="278" y="211"/>
                </a:cxn>
                <a:cxn ang="0">
                  <a:pos x="289" y="248"/>
                </a:cxn>
                <a:cxn ang="0">
                  <a:pos x="301" y="264"/>
                </a:cxn>
                <a:cxn ang="0">
                  <a:pos x="281" y="259"/>
                </a:cxn>
                <a:cxn ang="0">
                  <a:pos x="270" y="248"/>
                </a:cxn>
                <a:cxn ang="0">
                  <a:pos x="265" y="222"/>
                </a:cxn>
                <a:cxn ang="0">
                  <a:pos x="260" y="212"/>
                </a:cxn>
                <a:cxn ang="0">
                  <a:pos x="251" y="195"/>
                </a:cxn>
                <a:cxn ang="0">
                  <a:pos x="251" y="235"/>
                </a:cxn>
                <a:cxn ang="0">
                  <a:pos x="256" y="249"/>
                </a:cxn>
                <a:cxn ang="0">
                  <a:pos x="244" y="259"/>
                </a:cxn>
                <a:cxn ang="0">
                  <a:pos x="237" y="248"/>
                </a:cxn>
                <a:cxn ang="0">
                  <a:pos x="233" y="222"/>
                </a:cxn>
                <a:cxn ang="0">
                  <a:pos x="228" y="194"/>
                </a:cxn>
                <a:cxn ang="0">
                  <a:pos x="220" y="170"/>
                </a:cxn>
                <a:cxn ang="0">
                  <a:pos x="195" y="173"/>
                </a:cxn>
                <a:cxn ang="0">
                  <a:pos x="143" y="172"/>
                </a:cxn>
                <a:cxn ang="0">
                  <a:pos x="123" y="190"/>
                </a:cxn>
                <a:cxn ang="0">
                  <a:pos x="118" y="197"/>
                </a:cxn>
                <a:cxn ang="0">
                  <a:pos x="105" y="195"/>
                </a:cxn>
                <a:cxn ang="0">
                  <a:pos x="100" y="194"/>
                </a:cxn>
                <a:cxn ang="0">
                  <a:pos x="88" y="211"/>
                </a:cxn>
                <a:cxn ang="0">
                  <a:pos x="108" y="249"/>
                </a:cxn>
                <a:cxn ang="0">
                  <a:pos x="94" y="253"/>
                </a:cxn>
                <a:cxn ang="0">
                  <a:pos x="81" y="241"/>
                </a:cxn>
                <a:cxn ang="0">
                  <a:pos x="59" y="177"/>
                </a:cxn>
                <a:cxn ang="0">
                  <a:pos x="49" y="241"/>
                </a:cxn>
                <a:cxn ang="0">
                  <a:pos x="59" y="256"/>
                </a:cxn>
                <a:cxn ang="0">
                  <a:pos x="42" y="263"/>
                </a:cxn>
                <a:cxn ang="0">
                  <a:pos x="31" y="249"/>
                </a:cxn>
                <a:cxn ang="0">
                  <a:pos x="29" y="243"/>
                </a:cxn>
                <a:cxn ang="0">
                  <a:pos x="24" y="180"/>
                </a:cxn>
                <a:cxn ang="0">
                  <a:pos x="33" y="148"/>
                </a:cxn>
                <a:cxn ang="0">
                  <a:pos x="29" y="60"/>
                </a:cxn>
                <a:cxn ang="0">
                  <a:pos x="25" y="74"/>
                </a:cxn>
                <a:cxn ang="0">
                  <a:pos x="21" y="110"/>
                </a:cxn>
                <a:cxn ang="0">
                  <a:pos x="21" y="150"/>
                </a:cxn>
                <a:cxn ang="0">
                  <a:pos x="12" y="167"/>
                </a:cxn>
                <a:cxn ang="0">
                  <a:pos x="5" y="184"/>
                </a:cxn>
                <a:cxn ang="0">
                  <a:pos x="1" y="165"/>
                </a:cxn>
                <a:cxn ang="0">
                  <a:pos x="1" y="145"/>
                </a:cxn>
                <a:cxn ang="0">
                  <a:pos x="12" y="124"/>
                </a:cxn>
                <a:cxn ang="0">
                  <a:pos x="19" y="73"/>
                </a:cxn>
                <a:cxn ang="0">
                  <a:pos x="29" y="46"/>
                </a:cxn>
                <a:cxn ang="0">
                  <a:pos x="69" y="34"/>
                </a:cxn>
                <a:cxn ang="0">
                  <a:pos x="130" y="39"/>
                </a:cxn>
                <a:cxn ang="0">
                  <a:pos x="244" y="32"/>
                </a:cxn>
                <a:cxn ang="0">
                  <a:pos x="319" y="28"/>
                </a:cxn>
                <a:cxn ang="0">
                  <a:pos x="325" y="22"/>
                </a:cxn>
                <a:cxn ang="0">
                  <a:pos x="318" y="14"/>
                </a:cxn>
                <a:cxn ang="0">
                  <a:pos x="334" y="13"/>
                </a:cxn>
                <a:cxn ang="0">
                  <a:pos x="341" y="10"/>
                </a:cxn>
                <a:cxn ang="0">
                  <a:pos x="351" y="0"/>
                </a:cxn>
              </a:cxnLst>
              <a:rect l="0" t="0" r="r" b="b"/>
              <a:pathLst>
                <a:path w="420" h="266">
                  <a:moveTo>
                    <a:pt x="351" y="0"/>
                  </a:moveTo>
                  <a:lnTo>
                    <a:pt x="353" y="0"/>
                  </a:lnTo>
                  <a:lnTo>
                    <a:pt x="361" y="3"/>
                  </a:lnTo>
                  <a:lnTo>
                    <a:pt x="364" y="17"/>
                  </a:lnTo>
                  <a:lnTo>
                    <a:pt x="365" y="18"/>
                  </a:lnTo>
                  <a:lnTo>
                    <a:pt x="368" y="20"/>
                  </a:lnTo>
                  <a:lnTo>
                    <a:pt x="370" y="21"/>
                  </a:lnTo>
                  <a:lnTo>
                    <a:pt x="372" y="22"/>
                  </a:lnTo>
                  <a:lnTo>
                    <a:pt x="391" y="41"/>
                  </a:lnTo>
                  <a:lnTo>
                    <a:pt x="393" y="42"/>
                  </a:lnTo>
                  <a:lnTo>
                    <a:pt x="396" y="45"/>
                  </a:lnTo>
                  <a:lnTo>
                    <a:pt x="399" y="46"/>
                  </a:lnTo>
                  <a:lnTo>
                    <a:pt x="400" y="48"/>
                  </a:lnTo>
                  <a:lnTo>
                    <a:pt x="403" y="52"/>
                  </a:lnTo>
                  <a:lnTo>
                    <a:pt x="413" y="62"/>
                  </a:lnTo>
                  <a:lnTo>
                    <a:pt x="415" y="65"/>
                  </a:lnTo>
                  <a:lnTo>
                    <a:pt x="420" y="70"/>
                  </a:lnTo>
                  <a:lnTo>
                    <a:pt x="420" y="74"/>
                  </a:lnTo>
                  <a:lnTo>
                    <a:pt x="419" y="74"/>
                  </a:lnTo>
                  <a:lnTo>
                    <a:pt x="415" y="79"/>
                  </a:lnTo>
                  <a:lnTo>
                    <a:pt x="413" y="81"/>
                  </a:lnTo>
                  <a:lnTo>
                    <a:pt x="410" y="84"/>
                  </a:lnTo>
                  <a:lnTo>
                    <a:pt x="406" y="84"/>
                  </a:lnTo>
                  <a:lnTo>
                    <a:pt x="403" y="86"/>
                  </a:lnTo>
                  <a:lnTo>
                    <a:pt x="395" y="86"/>
                  </a:lnTo>
                  <a:lnTo>
                    <a:pt x="384" y="91"/>
                  </a:lnTo>
                  <a:lnTo>
                    <a:pt x="379" y="93"/>
                  </a:lnTo>
                  <a:lnTo>
                    <a:pt x="374" y="93"/>
                  </a:lnTo>
                  <a:lnTo>
                    <a:pt x="368" y="94"/>
                  </a:lnTo>
                  <a:lnTo>
                    <a:pt x="353" y="94"/>
                  </a:lnTo>
                  <a:lnTo>
                    <a:pt x="350" y="96"/>
                  </a:lnTo>
                  <a:lnTo>
                    <a:pt x="346" y="97"/>
                  </a:lnTo>
                  <a:lnTo>
                    <a:pt x="340" y="100"/>
                  </a:lnTo>
                  <a:lnTo>
                    <a:pt x="333" y="107"/>
                  </a:lnTo>
                  <a:lnTo>
                    <a:pt x="330" y="111"/>
                  </a:lnTo>
                  <a:lnTo>
                    <a:pt x="327" y="114"/>
                  </a:lnTo>
                  <a:lnTo>
                    <a:pt x="323" y="121"/>
                  </a:lnTo>
                  <a:lnTo>
                    <a:pt x="318" y="129"/>
                  </a:lnTo>
                  <a:lnTo>
                    <a:pt x="313" y="136"/>
                  </a:lnTo>
                  <a:lnTo>
                    <a:pt x="312" y="142"/>
                  </a:lnTo>
                  <a:lnTo>
                    <a:pt x="309" y="149"/>
                  </a:lnTo>
                  <a:lnTo>
                    <a:pt x="308" y="155"/>
                  </a:lnTo>
                  <a:lnTo>
                    <a:pt x="306" y="159"/>
                  </a:lnTo>
                  <a:lnTo>
                    <a:pt x="306" y="160"/>
                  </a:lnTo>
                  <a:lnTo>
                    <a:pt x="305" y="163"/>
                  </a:lnTo>
                  <a:lnTo>
                    <a:pt x="302" y="166"/>
                  </a:lnTo>
                  <a:lnTo>
                    <a:pt x="301" y="170"/>
                  </a:lnTo>
                  <a:lnTo>
                    <a:pt x="294" y="177"/>
                  </a:lnTo>
                  <a:lnTo>
                    <a:pt x="282" y="177"/>
                  </a:lnTo>
                  <a:lnTo>
                    <a:pt x="281" y="179"/>
                  </a:lnTo>
                  <a:lnTo>
                    <a:pt x="281" y="190"/>
                  </a:lnTo>
                  <a:lnTo>
                    <a:pt x="280" y="194"/>
                  </a:lnTo>
                  <a:lnTo>
                    <a:pt x="280" y="205"/>
                  </a:lnTo>
                  <a:lnTo>
                    <a:pt x="278" y="208"/>
                  </a:lnTo>
                  <a:lnTo>
                    <a:pt x="278" y="211"/>
                  </a:lnTo>
                  <a:lnTo>
                    <a:pt x="280" y="215"/>
                  </a:lnTo>
                  <a:lnTo>
                    <a:pt x="281" y="224"/>
                  </a:lnTo>
                  <a:lnTo>
                    <a:pt x="282" y="231"/>
                  </a:lnTo>
                  <a:lnTo>
                    <a:pt x="284" y="236"/>
                  </a:lnTo>
                  <a:lnTo>
                    <a:pt x="289" y="248"/>
                  </a:lnTo>
                  <a:lnTo>
                    <a:pt x="298" y="256"/>
                  </a:lnTo>
                  <a:lnTo>
                    <a:pt x="301" y="257"/>
                  </a:lnTo>
                  <a:lnTo>
                    <a:pt x="302" y="259"/>
                  </a:lnTo>
                  <a:lnTo>
                    <a:pt x="302" y="263"/>
                  </a:lnTo>
                  <a:lnTo>
                    <a:pt x="301" y="264"/>
                  </a:lnTo>
                  <a:lnTo>
                    <a:pt x="298" y="266"/>
                  </a:lnTo>
                  <a:lnTo>
                    <a:pt x="294" y="266"/>
                  </a:lnTo>
                  <a:lnTo>
                    <a:pt x="285" y="263"/>
                  </a:lnTo>
                  <a:lnTo>
                    <a:pt x="282" y="262"/>
                  </a:lnTo>
                  <a:lnTo>
                    <a:pt x="281" y="259"/>
                  </a:lnTo>
                  <a:lnTo>
                    <a:pt x="278" y="257"/>
                  </a:lnTo>
                  <a:lnTo>
                    <a:pt x="277" y="255"/>
                  </a:lnTo>
                  <a:lnTo>
                    <a:pt x="274" y="252"/>
                  </a:lnTo>
                  <a:lnTo>
                    <a:pt x="270" y="252"/>
                  </a:lnTo>
                  <a:lnTo>
                    <a:pt x="270" y="248"/>
                  </a:lnTo>
                  <a:lnTo>
                    <a:pt x="268" y="243"/>
                  </a:lnTo>
                  <a:lnTo>
                    <a:pt x="268" y="233"/>
                  </a:lnTo>
                  <a:lnTo>
                    <a:pt x="267" y="231"/>
                  </a:lnTo>
                  <a:lnTo>
                    <a:pt x="267" y="226"/>
                  </a:lnTo>
                  <a:lnTo>
                    <a:pt x="265" y="222"/>
                  </a:lnTo>
                  <a:lnTo>
                    <a:pt x="265" y="218"/>
                  </a:lnTo>
                  <a:lnTo>
                    <a:pt x="264" y="217"/>
                  </a:lnTo>
                  <a:lnTo>
                    <a:pt x="264" y="214"/>
                  </a:lnTo>
                  <a:lnTo>
                    <a:pt x="263" y="212"/>
                  </a:lnTo>
                  <a:lnTo>
                    <a:pt x="260" y="212"/>
                  </a:lnTo>
                  <a:lnTo>
                    <a:pt x="257" y="208"/>
                  </a:lnTo>
                  <a:lnTo>
                    <a:pt x="256" y="198"/>
                  </a:lnTo>
                  <a:lnTo>
                    <a:pt x="253" y="190"/>
                  </a:lnTo>
                  <a:lnTo>
                    <a:pt x="253" y="193"/>
                  </a:lnTo>
                  <a:lnTo>
                    <a:pt x="251" y="195"/>
                  </a:lnTo>
                  <a:lnTo>
                    <a:pt x="251" y="198"/>
                  </a:lnTo>
                  <a:lnTo>
                    <a:pt x="250" y="201"/>
                  </a:lnTo>
                  <a:lnTo>
                    <a:pt x="250" y="226"/>
                  </a:lnTo>
                  <a:lnTo>
                    <a:pt x="251" y="229"/>
                  </a:lnTo>
                  <a:lnTo>
                    <a:pt x="251" y="235"/>
                  </a:lnTo>
                  <a:lnTo>
                    <a:pt x="253" y="238"/>
                  </a:lnTo>
                  <a:lnTo>
                    <a:pt x="254" y="242"/>
                  </a:lnTo>
                  <a:lnTo>
                    <a:pt x="254" y="245"/>
                  </a:lnTo>
                  <a:lnTo>
                    <a:pt x="256" y="248"/>
                  </a:lnTo>
                  <a:lnTo>
                    <a:pt x="256" y="249"/>
                  </a:lnTo>
                  <a:lnTo>
                    <a:pt x="258" y="252"/>
                  </a:lnTo>
                  <a:lnTo>
                    <a:pt x="264" y="255"/>
                  </a:lnTo>
                  <a:lnTo>
                    <a:pt x="264" y="262"/>
                  </a:lnTo>
                  <a:lnTo>
                    <a:pt x="253" y="262"/>
                  </a:lnTo>
                  <a:lnTo>
                    <a:pt x="244" y="259"/>
                  </a:lnTo>
                  <a:lnTo>
                    <a:pt x="242" y="257"/>
                  </a:lnTo>
                  <a:lnTo>
                    <a:pt x="239" y="255"/>
                  </a:lnTo>
                  <a:lnTo>
                    <a:pt x="239" y="252"/>
                  </a:lnTo>
                  <a:lnTo>
                    <a:pt x="237" y="250"/>
                  </a:lnTo>
                  <a:lnTo>
                    <a:pt x="237" y="248"/>
                  </a:lnTo>
                  <a:lnTo>
                    <a:pt x="236" y="246"/>
                  </a:lnTo>
                  <a:lnTo>
                    <a:pt x="232" y="246"/>
                  </a:lnTo>
                  <a:lnTo>
                    <a:pt x="232" y="236"/>
                  </a:lnTo>
                  <a:lnTo>
                    <a:pt x="233" y="232"/>
                  </a:lnTo>
                  <a:lnTo>
                    <a:pt x="233" y="222"/>
                  </a:lnTo>
                  <a:lnTo>
                    <a:pt x="230" y="214"/>
                  </a:lnTo>
                  <a:lnTo>
                    <a:pt x="229" y="211"/>
                  </a:lnTo>
                  <a:lnTo>
                    <a:pt x="223" y="205"/>
                  </a:lnTo>
                  <a:lnTo>
                    <a:pt x="223" y="203"/>
                  </a:lnTo>
                  <a:lnTo>
                    <a:pt x="228" y="194"/>
                  </a:lnTo>
                  <a:lnTo>
                    <a:pt x="228" y="181"/>
                  </a:lnTo>
                  <a:lnTo>
                    <a:pt x="225" y="176"/>
                  </a:lnTo>
                  <a:lnTo>
                    <a:pt x="225" y="173"/>
                  </a:lnTo>
                  <a:lnTo>
                    <a:pt x="223" y="172"/>
                  </a:lnTo>
                  <a:lnTo>
                    <a:pt x="220" y="170"/>
                  </a:lnTo>
                  <a:lnTo>
                    <a:pt x="215" y="170"/>
                  </a:lnTo>
                  <a:lnTo>
                    <a:pt x="212" y="172"/>
                  </a:lnTo>
                  <a:lnTo>
                    <a:pt x="208" y="172"/>
                  </a:lnTo>
                  <a:lnTo>
                    <a:pt x="205" y="173"/>
                  </a:lnTo>
                  <a:lnTo>
                    <a:pt x="195" y="173"/>
                  </a:lnTo>
                  <a:lnTo>
                    <a:pt x="190" y="172"/>
                  </a:lnTo>
                  <a:lnTo>
                    <a:pt x="181" y="172"/>
                  </a:lnTo>
                  <a:lnTo>
                    <a:pt x="175" y="173"/>
                  </a:lnTo>
                  <a:lnTo>
                    <a:pt x="157" y="173"/>
                  </a:lnTo>
                  <a:lnTo>
                    <a:pt x="143" y="172"/>
                  </a:lnTo>
                  <a:lnTo>
                    <a:pt x="135" y="180"/>
                  </a:lnTo>
                  <a:lnTo>
                    <a:pt x="133" y="183"/>
                  </a:lnTo>
                  <a:lnTo>
                    <a:pt x="130" y="184"/>
                  </a:lnTo>
                  <a:lnTo>
                    <a:pt x="128" y="187"/>
                  </a:lnTo>
                  <a:lnTo>
                    <a:pt x="123" y="190"/>
                  </a:lnTo>
                  <a:lnTo>
                    <a:pt x="123" y="191"/>
                  </a:lnTo>
                  <a:lnTo>
                    <a:pt x="121" y="197"/>
                  </a:lnTo>
                  <a:lnTo>
                    <a:pt x="119" y="198"/>
                  </a:lnTo>
                  <a:lnTo>
                    <a:pt x="118" y="198"/>
                  </a:lnTo>
                  <a:lnTo>
                    <a:pt x="118" y="197"/>
                  </a:lnTo>
                  <a:lnTo>
                    <a:pt x="116" y="194"/>
                  </a:lnTo>
                  <a:lnTo>
                    <a:pt x="115" y="193"/>
                  </a:lnTo>
                  <a:lnTo>
                    <a:pt x="107" y="193"/>
                  </a:lnTo>
                  <a:lnTo>
                    <a:pt x="105" y="194"/>
                  </a:lnTo>
                  <a:lnTo>
                    <a:pt x="105" y="195"/>
                  </a:lnTo>
                  <a:lnTo>
                    <a:pt x="104" y="197"/>
                  </a:lnTo>
                  <a:lnTo>
                    <a:pt x="104" y="198"/>
                  </a:lnTo>
                  <a:lnTo>
                    <a:pt x="101" y="198"/>
                  </a:lnTo>
                  <a:lnTo>
                    <a:pt x="100" y="195"/>
                  </a:lnTo>
                  <a:lnTo>
                    <a:pt x="100" y="194"/>
                  </a:lnTo>
                  <a:lnTo>
                    <a:pt x="97" y="191"/>
                  </a:lnTo>
                  <a:lnTo>
                    <a:pt x="94" y="191"/>
                  </a:lnTo>
                  <a:lnTo>
                    <a:pt x="91" y="193"/>
                  </a:lnTo>
                  <a:lnTo>
                    <a:pt x="88" y="198"/>
                  </a:lnTo>
                  <a:lnTo>
                    <a:pt x="88" y="211"/>
                  </a:lnTo>
                  <a:lnTo>
                    <a:pt x="93" y="224"/>
                  </a:lnTo>
                  <a:lnTo>
                    <a:pt x="95" y="229"/>
                  </a:lnTo>
                  <a:lnTo>
                    <a:pt x="101" y="236"/>
                  </a:lnTo>
                  <a:lnTo>
                    <a:pt x="105" y="245"/>
                  </a:lnTo>
                  <a:lnTo>
                    <a:pt x="108" y="249"/>
                  </a:lnTo>
                  <a:lnTo>
                    <a:pt x="111" y="252"/>
                  </a:lnTo>
                  <a:lnTo>
                    <a:pt x="111" y="253"/>
                  </a:lnTo>
                  <a:lnTo>
                    <a:pt x="109" y="255"/>
                  </a:lnTo>
                  <a:lnTo>
                    <a:pt x="98" y="255"/>
                  </a:lnTo>
                  <a:lnTo>
                    <a:pt x="94" y="253"/>
                  </a:lnTo>
                  <a:lnTo>
                    <a:pt x="90" y="250"/>
                  </a:lnTo>
                  <a:lnTo>
                    <a:pt x="87" y="249"/>
                  </a:lnTo>
                  <a:lnTo>
                    <a:pt x="86" y="246"/>
                  </a:lnTo>
                  <a:lnTo>
                    <a:pt x="83" y="243"/>
                  </a:lnTo>
                  <a:lnTo>
                    <a:pt x="81" y="241"/>
                  </a:lnTo>
                  <a:lnTo>
                    <a:pt x="78" y="239"/>
                  </a:lnTo>
                  <a:lnTo>
                    <a:pt x="74" y="238"/>
                  </a:lnTo>
                  <a:lnTo>
                    <a:pt x="74" y="221"/>
                  </a:lnTo>
                  <a:lnTo>
                    <a:pt x="70" y="200"/>
                  </a:lnTo>
                  <a:lnTo>
                    <a:pt x="59" y="177"/>
                  </a:lnTo>
                  <a:lnTo>
                    <a:pt x="52" y="190"/>
                  </a:lnTo>
                  <a:lnTo>
                    <a:pt x="48" y="204"/>
                  </a:lnTo>
                  <a:lnTo>
                    <a:pt x="46" y="217"/>
                  </a:lnTo>
                  <a:lnTo>
                    <a:pt x="48" y="229"/>
                  </a:lnTo>
                  <a:lnTo>
                    <a:pt x="49" y="241"/>
                  </a:lnTo>
                  <a:lnTo>
                    <a:pt x="50" y="246"/>
                  </a:lnTo>
                  <a:lnTo>
                    <a:pt x="52" y="249"/>
                  </a:lnTo>
                  <a:lnTo>
                    <a:pt x="55" y="250"/>
                  </a:lnTo>
                  <a:lnTo>
                    <a:pt x="56" y="255"/>
                  </a:lnTo>
                  <a:lnTo>
                    <a:pt x="59" y="256"/>
                  </a:lnTo>
                  <a:lnTo>
                    <a:pt x="59" y="262"/>
                  </a:lnTo>
                  <a:lnTo>
                    <a:pt x="56" y="263"/>
                  </a:lnTo>
                  <a:lnTo>
                    <a:pt x="55" y="264"/>
                  </a:lnTo>
                  <a:lnTo>
                    <a:pt x="50" y="264"/>
                  </a:lnTo>
                  <a:lnTo>
                    <a:pt x="42" y="263"/>
                  </a:lnTo>
                  <a:lnTo>
                    <a:pt x="33" y="260"/>
                  </a:lnTo>
                  <a:lnTo>
                    <a:pt x="28" y="256"/>
                  </a:lnTo>
                  <a:lnTo>
                    <a:pt x="29" y="255"/>
                  </a:lnTo>
                  <a:lnTo>
                    <a:pt x="29" y="252"/>
                  </a:lnTo>
                  <a:lnTo>
                    <a:pt x="31" y="249"/>
                  </a:lnTo>
                  <a:lnTo>
                    <a:pt x="32" y="248"/>
                  </a:lnTo>
                  <a:lnTo>
                    <a:pt x="33" y="245"/>
                  </a:lnTo>
                  <a:lnTo>
                    <a:pt x="32" y="245"/>
                  </a:lnTo>
                  <a:lnTo>
                    <a:pt x="31" y="243"/>
                  </a:lnTo>
                  <a:lnTo>
                    <a:pt x="29" y="243"/>
                  </a:lnTo>
                  <a:lnTo>
                    <a:pt x="25" y="239"/>
                  </a:lnTo>
                  <a:lnTo>
                    <a:pt x="25" y="238"/>
                  </a:lnTo>
                  <a:lnTo>
                    <a:pt x="26" y="235"/>
                  </a:lnTo>
                  <a:lnTo>
                    <a:pt x="26" y="203"/>
                  </a:lnTo>
                  <a:lnTo>
                    <a:pt x="24" y="180"/>
                  </a:lnTo>
                  <a:lnTo>
                    <a:pt x="22" y="173"/>
                  </a:lnTo>
                  <a:lnTo>
                    <a:pt x="22" y="166"/>
                  </a:lnTo>
                  <a:lnTo>
                    <a:pt x="24" y="163"/>
                  </a:lnTo>
                  <a:lnTo>
                    <a:pt x="35" y="152"/>
                  </a:lnTo>
                  <a:lnTo>
                    <a:pt x="33" y="148"/>
                  </a:lnTo>
                  <a:lnTo>
                    <a:pt x="32" y="146"/>
                  </a:lnTo>
                  <a:lnTo>
                    <a:pt x="28" y="138"/>
                  </a:lnTo>
                  <a:lnTo>
                    <a:pt x="28" y="74"/>
                  </a:lnTo>
                  <a:lnTo>
                    <a:pt x="29" y="62"/>
                  </a:lnTo>
                  <a:lnTo>
                    <a:pt x="29" y="60"/>
                  </a:lnTo>
                  <a:lnTo>
                    <a:pt x="29" y="62"/>
                  </a:lnTo>
                  <a:lnTo>
                    <a:pt x="28" y="63"/>
                  </a:lnTo>
                  <a:lnTo>
                    <a:pt x="28" y="67"/>
                  </a:lnTo>
                  <a:lnTo>
                    <a:pt x="26" y="70"/>
                  </a:lnTo>
                  <a:lnTo>
                    <a:pt x="25" y="74"/>
                  </a:lnTo>
                  <a:lnTo>
                    <a:pt x="25" y="77"/>
                  </a:lnTo>
                  <a:lnTo>
                    <a:pt x="24" y="80"/>
                  </a:lnTo>
                  <a:lnTo>
                    <a:pt x="24" y="86"/>
                  </a:lnTo>
                  <a:lnTo>
                    <a:pt x="22" y="98"/>
                  </a:lnTo>
                  <a:lnTo>
                    <a:pt x="21" y="110"/>
                  </a:lnTo>
                  <a:lnTo>
                    <a:pt x="21" y="122"/>
                  </a:lnTo>
                  <a:lnTo>
                    <a:pt x="19" y="127"/>
                  </a:lnTo>
                  <a:lnTo>
                    <a:pt x="19" y="142"/>
                  </a:lnTo>
                  <a:lnTo>
                    <a:pt x="21" y="143"/>
                  </a:lnTo>
                  <a:lnTo>
                    <a:pt x="21" y="150"/>
                  </a:lnTo>
                  <a:lnTo>
                    <a:pt x="18" y="153"/>
                  </a:lnTo>
                  <a:lnTo>
                    <a:pt x="17" y="156"/>
                  </a:lnTo>
                  <a:lnTo>
                    <a:pt x="15" y="157"/>
                  </a:lnTo>
                  <a:lnTo>
                    <a:pt x="12" y="163"/>
                  </a:lnTo>
                  <a:lnTo>
                    <a:pt x="12" y="167"/>
                  </a:lnTo>
                  <a:lnTo>
                    <a:pt x="10" y="176"/>
                  </a:lnTo>
                  <a:lnTo>
                    <a:pt x="10" y="180"/>
                  </a:lnTo>
                  <a:lnTo>
                    <a:pt x="7" y="186"/>
                  </a:lnTo>
                  <a:lnTo>
                    <a:pt x="7" y="188"/>
                  </a:lnTo>
                  <a:lnTo>
                    <a:pt x="5" y="184"/>
                  </a:lnTo>
                  <a:lnTo>
                    <a:pt x="5" y="180"/>
                  </a:lnTo>
                  <a:lnTo>
                    <a:pt x="4" y="176"/>
                  </a:lnTo>
                  <a:lnTo>
                    <a:pt x="4" y="172"/>
                  </a:lnTo>
                  <a:lnTo>
                    <a:pt x="3" y="167"/>
                  </a:lnTo>
                  <a:lnTo>
                    <a:pt x="1" y="165"/>
                  </a:lnTo>
                  <a:lnTo>
                    <a:pt x="1" y="163"/>
                  </a:lnTo>
                  <a:lnTo>
                    <a:pt x="0" y="160"/>
                  </a:lnTo>
                  <a:lnTo>
                    <a:pt x="0" y="149"/>
                  </a:lnTo>
                  <a:lnTo>
                    <a:pt x="1" y="146"/>
                  </a:lnTo>
                  <a:lnTo>
                    <a:pt x="1" y="145"/>
                  </a:lnTo>
                  <a:lnTo>
                    <a:pt x="3" y="145"/>
                  </a:lnTo>
                  <a:lnTo>
                    <a:pt x="7" y="141"/>
                  </a:lnTo>
                  <a:lnTo>
                    <a:pt x="10" y="139"/>
                  </a:lnTo>
                  <a:lnTo>
                    <a:pt x="12" y="136"/>
                  </a:lnTo>
                  <a:lnTo>
                    <a:pt x="12" y="124"/>
                  </a:lnTo>
                  <a:lnTo>
                    <a:pt x="14" y="114"/>
                  </a:lnTo>
                  <a:lnTo>
                    <a:pt x="14" y="98"/>
                  </a:lnTo>
                  <a:lnTo>
                    <a:pt x="15" y="90"/>
                  </a:lnTo>
                  <a:lnTo>
                    <a:pt x="17" y="83"/>
                  </a:lnTo>
                  <a:lnTo>
                    <a:pt x="19" y="73"/>
                  </a:lnTo>
                  <a:lnTo>
                    <a:pt x="21" y="65"/>
                  </a:lnTo>
                  <a:lnTo>
                    <a:pt x="22" y="62"/>
                  </a:lnTo>
                  <a:lnTo>
                    <a:pt x="22" y="58"/>
                  </a:lnTo>
                  <a:lnTo>
                    <a:pt x="25" y="52"/>
                  </a:lnTo>
                  <a:lnTo>
                    <a:pt x="29" y="46"/>
                  </a:lnTo>
                  <a:lnTo>
                    <a:pt x="33" y="42"/>
                  </a:lnTo>
                  <a:lnTo>
                    <a:pt x="39" y="39"/>
                  </a:lnTo>
                  <a:lnTo>
                    <a:pt x="43" y="36"/>
                  </a:lnTo>
                  <a:lnTo>
                    <a:pt x="50" y="34"/>
                  </a:lnTo>
                  <a:lnTo>
                    <a:pt x="69" y="34"/>
                  </a:lnTo>
                  <a:lnTo>
                    <a:pt x="78" y="35"/>
                  </a:lnTo>
                  <a:lnTo>
                    <a:pt x="91" y="35"/>
                  </a:lnTo>
                  <a:lnTo>
                    <a:pt x="105" y="36"/>
                  </a:lnTo>
                  <a:lnTo>
                    <a:pt x="115" y="38"/>
                  </a:lnTo>
                  <a:lnTo>
                    <a:pt x="130" y="39"/>
                  </a:lnTo>
                  <a:lnTo>
                    <a:pt x="145" y="41"/>
                  </a:lnTo>
                  <a:lnTo>
                    <a:pt x="171" y="41"/>
                  </a:lnTo>
                  <a:lnTo>
                    <a:pt x="188" y="39"/>
                  </a:lnTo>
                  <a:lnTo>
                    <a:pt x="230" y="34"/>
                  </a:lnTo>
                  <a:lnTo>
                    <a:pt x="244" y="32"/>
                  </a:lnTo>
                  <a:lnTo>
                    <a:pt x="263" y="31"/>
                  </a:lnTo>
                  <a:lnTo>
                    <a:pt x="282" y="31"/>
                  </a:lnTo>
                  <a:lnTo>
                    <a:pt x="299" y="29"/>
                  </a:lnTo>
                  <a:lnTo>
                    <a:pt x="308" y="29"/>
                  </a:lnTo>
                  <a:lnTo>
                    <a:pt x="319" y="28"/>
                  </a:lnTo>
                  <a:lnTo>
                    <a:pt x="327" y="28"/>
                  </a:lnTo>
                  <a:lnTo>
                    <a:pt x="329" y="27"/>
                  </a:lnTo>
                  <a:lnTo>
                    <a:pt x="329" y="24"/>
                  </a:lnTo>
                  <a:lnTo>
                    <a:pt x="327" y="22"/>
                  </a:lnTo>
                  <a:lnTo>
                    <a:pt x="325" y="22"/>
                  </a:lnTo>
                  <a:lnTo>
                    <a:pt x="323" y="21"/>
                  </a:lnTo>
                  <a:lnTo>
                    <a:pt x="322" y="21"/>
                  </a:lnTo>
                  <a:lnTo>
                    <a:pt x="319" y="20"/>
                  </a:lnTo>
                  <a:lnTo>
                    <a:pt x="318" y="17"/>
                  </a:lnTo>
                  <a:lnTo>
                    <a:pt x="318" y="14"/>
                  </a:lnTo>
                  <a:lnTo>
                    <a:pt x="320" y="11"/>
                  </a:lnTo>
                  <a:lnTo>
                    <a:pt x="322" y="11"/>
                  </a:lnTo>
                  <a:lnTo>
                    <a:pt x="323" y="10"/>
                  </a:lnTo>
                  <a:lnTo>
                    <a:pt x="329" y="10"/>
                  </a:lnTo>
                  <a:lnTo>
                    <a:pt x="334" y="13"/>
                  </a:lnTo>
                  <a:lnTo>
                    <a:pt x="336" y="13"/>
                  </a:lnTo>
                  <a:lnTo>
                    <a:pt x="339" y="15"/>
                  </a:lnTo>
                  <a:lnTo>
                    <a:pt x="343" y="15"/>
                  </a:lnTo>
                  <a:lnTo>
                    <a:pt x="343" y="11"/>
                  </a:lnTo>
                  <a:lnTo>
                    <a:pt x="341" y="10"/>
                  </a:lnTo>
                  <a:lnTo>
                    <a:pt x="340" y="10"/>
                  </a:lnTo>
                  <a:lnTo>
                    <a:pt x="340" y="5"/>
                  </a:lnTo>
                  <a:lnTo>
                    <a:pt x="341" y="4"/>
                  </a:lnTo>
                  <a:lnTo>
                    <a:pt x="343" y="4"/>
                  </a:lnTo>
                  <a:lnTo>
                    <a:pt x="35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18">
              <a:extLst>
                <a:ext uri="{FF2B5EF4-FFF2-40B4-BE49-F238E27FC236}">
                  <a16:creationId xmlns:a16="http://schemas.microsoft.com/office/drawing/2014/main" id="{FDC62C20-6DFC-485E-9F54-A8F3AC510371}"/>
                </a:ext>
              </a:extLst>
            </p:cNvPr>
            <p:cNvSpPr>
              <a:spLocks/>
            </p:cNvSpPr>
            <p:nvPr/>
          </p:nvSpPr>
          <p:spPr bwMode="auto">
            <a:xfrm>
              <a:off x="5627754" y="3369881"/>
              <a:ext cx="365303" cy="231359"/>
            </a:xfrm>
            <a:custGeom>
              <a:avLst/>
              <a:gdLst/>
              <a:ahLst/>
              <a:cxnLst>
                <a:cxn ang="0">
                  <a:pos x="365" y="18"/>
                </a:cxn>
                <a:cxn ang="0">
                  <a:pos x="393" y="42"/>
                </a:cxn>
                <a:cxn ang="0">
                  <a:pos x="413" y="62"/>
                </a:cxn>
                <a:cxn ang="0">
                  <a:pos x="415" y="79"/>
                </a:cxn>
                <a:cxn ang="0">
                  <a:pos x="395" y="86"/>
                </a:cxn>
                <a:cxn ang="0">
                  <a:pos x="353" y="94"/>
                </a:cxn>
                <a:cxn ang="0">
                  <a:pos x="330" y="111"/>
                </a:cxn>
                <a:cxn ang="0">
                  <a:pos x="312" y="142"/>
                </a:cxn>
                <a:cxn ang="0">
                  <a:pos x="305" y="163"/>
                </a:cxn>
                <a:cxn ang="0">
                  <a:pos x="281" y="179"/>
                </a:cxn>
                <a:cxn ang="0">
                  <a:pos x="278" y="211"/>
                </a:cxn>
                <a:cxn ang="0">
                  <a:pos x="289" y="248"/>
                </a:cxn>
                <a:cxn ang="0">
                  <a:pos x="301" y="264"/>
                </a:cxn>
                <a:cxn ang="0">
                  <a:pos x="281" y="259"/>
                </a:cxn>
                <a:cxn ang="0">
                  <a:pos x="270" y="248"/>
                </a:cxn>
                <a:cxn ang="0">
                  <a:pos x="265" y="222"/>
                </a:cxn>
                <a:cxn ang="0">
                  <a:pos x="260" y="212"/>
                </a:cxn>
                <a:cxn ang="0">
                  <a:pos x="251" y="195"/>
                </a:cxn>
                <a:cxn ang="0">
                  <a:pos x="251" y="235"/>
                </a:cxn>
                <a:cxn ang="0">
                  <a:pos x="256" y="249"/>
                </a:cxn>
                <a:cxn ang="0">
                  <a:pos x="244" y="259"/>
                </a:cxn>
                <a:cxn ang="0">
                  <a:pos x="237" y="248"/>
                </a:cxn>
                <a:cxn ang="0">
                  <a:pos x="233" y="222"/>
                </a:cxn>
                <a:cxn ang="0">
                  <a:pos x="228" y="194"/>
                </a:cxn>
                <a:cxn ang="0">
                  <a:pos x="220" y="170"/>
                </a:cxn>
                <a:cxn ang="0">
                  <a:pos x="195" y="173"/>
                </a:cxn>
                <a:cxn ang="0">
                  <a:pos x="143" y="172"/>
                </a:cxn>
                <a:cxn ang="0">
                  <a:pos x="123" y="190"/>
                </a:cxn>
                <a:cxn ang="0">
                  <a:pos x="118" y="197"/>
                </a:cxn>
                <a:cxn ang="0">
                  <a:pos x="105" y="195"/>
                </a:cxn>
                <a:cxn ang="0">
                  <a:pos x="100" y="194"/>
                </a:cxn>
                <a:cxn ang="0">
                  <a:pos x="88" y="211"/>
                </a:cxn>
                <a:cxn ang="0">
                  <a:pos x="108" y="249"/>
                </a:cxn>
                <a:cxn ang="0">
                  <a:pos x="94" y="253"/>
                </a:cxn>
                <a:cxn ang="0">
                  <a:pos x="81" y="241"/>
                </a:cxn>
                <a:cxn ang="0">
                  <a:pos x="59" y="177"/>
                </a:cxn>
                <a:cxn ang="0">
                  <a:pos x="49" y="241"/>
                </a:cxn>
                <a:cxn ang="0">
                  <a:pos x="59" y="256"/>
                </a:cxn>
                <a:cxn ang="0">
                  <a:pos x="42" y="263"/>
                </a:cxn>
                <a:cxn ang="0">
                  <a:pos x="31" y="249"/>
                </a:cxn>
                <a:cxn ang="0">
                  <a:pos x="29" y="243"/>
                </a:cxn>
                <a:cxn ang="0">
                  <a:pos x="24" y="180"/>
                </a:cxn>
                <a:cxn ang="0">
                  <a:pos x="33" y="148"/>
                </a:cxn>
                <a:cxn ang="0">
                  <a:pos x="29" y="60"/>
                </a:cxn>
                <a:cxn ang="0">
                  <a:pos x="25" y="74"/>
                </a:cxn>
                <a:cxn ang="0">
                  <a:pos x="21" y="110"/>
                </a:cxn>
                <a:cxn ang="0">
                  <a:pos x="21" y="150"/>
                </a:cxn>
                <a:cxn ang="0">
                  <a:pos x="12" y="167"/>
                </a:cxn>
                <a:cxn ang="0">
                  <a:pos x="5" y="184"/>
                </a:cxn>
                <a:cxn ang="0">
                  <a:pos x="1" y="165"/>
                </a:cxn>
                <a:cxn ang="0">
                  <a:pos x="1" y="145"/>
                </a:cxn>
                <a:cxn ang="0">
                  <a:pos x="12" y="124"/>
                </a:cxn>
                <a:cxn ang="0">
                  <a:pos x="19" y="73"/>
                </a:cxn>
                <a:cxn ang="0">
                  <a:pos x="29" y="46"/>
                </a:cxn>
                <a:cxn ang="0">
                  <a:pos x="69" y="34"/>
                </a:cxn>
                <a:cxn ang="0">
                  <a:pos x="130" y="39"/>
                </a:cxn>
                <a:cxn ang="0">
                  <a:pos x="244" y="32"/>
                </a:cxn>
                <a:cxn ang="0">
                  <a:pos x="319" y="28"/>
                </a:cxn>
                <a:cxn ang="0">
                  <a:pos x="325" y="22"/>
                </a:cxn>
                <a:cxn ang="0">
                  <a:pos x="318" y="14"/>
                </a:cxn>
                <a:cxn ang="0">
                  <a:pos x="334" y="13"/>
                </a:cxn>
                <a:cxn ang="0">
                  <a:pos x="341" y="10"/>
                </a:cxn>
                <a:cxn ang="0">
                  <a:pos x="351" y="0"/>
                </a:cxn>
              </a:cxnLst>
              <a:rect l="0" t="0" r="r" b="b"/>
              <a:pathLst>
                <a:path w="420" h="266">
                  <a:moveTo>
                    <a:pt x="351" y="0"/>
                  </a:moveTo>
                  <a:lnTo>
                    <a:pt x="353" y="0"/>
                  </a:lnTo>
                  <a:lnTo>
                    <a:pt x="361" y="3"/>
                  </a:lnTo>
                  <a:lnTo>
                    <a:pt x="364" y="17"/>
                  </a:lnTo>
                  <a:lnTo>
                    <a:pt x="365" y="18"/>
                  </a:lnTo>
                  <a:lnTo>
                    <a:pt x="368" y="20"/>
                  </a:lnTo>
                  <a:lnTo>
                    <a:pt x="370" y="21"/>
                  </a:lnTo>
                  <a:lnTo>
                    <a:pt x="372" y="22"/>
                  </a:lnTo>
                  <a:lnTo>
                    <a:pt x="391" y="41"/>
                  </a:lnTo>
                  <a:lnTo>
                    <a:pt x="393" y="42"/>
                  </a:lnTo>
                  <a:lnTo>
                    <a:pt x="396" y="45"/>
                  </a:lnTo>
                  <a:lnTo>
                    <a:pt x="399" y="46"/>
                  </a:lnTo>
                  <a:lnTo>
                    <a:pt x="400" y="48"/>
                  </a:lnTo>
                  <a:lnTo>
                    <a:pt x="403" y="52"/>
                  </a:lnTo>
                  <a:lnTo>
                    <a:pt x="413" y="62"/>
                  </a:lnTo>
                  <a:lnTo>
                    <a:pt x="415" y="65"/>
                  </a:lnTo>
                  <a:lnTo>
                    <a:pt x="420" y="70"/>
                  </a:lnTo>
                  <a:lnTo>
                    <a:pt x="420" y="74"/>
                  </a:lnTo>
                  <a:lnTo>
                    <a:pt x="419" y="74"/>
                  </a:lnTo>
                  <a:lnTo>
                    <a:pt x="415" y="79"/>
                  </a:lnTo>
                  <a:lnTo>
                    <a:pt x="413" y="81"/>
                  </a:lnTo>
                  <a:lnTo>
                    <a:pt x="410" y="84"/>
                  </a:lnTo>
                  <a:lnTo>
                    <a:pt x="406" y="84"/>
                  </a:lnTo>
                  <a:lnTo>
                    <a:pt x="403" y="86"/>
                  </a:lnTo>
                  <a:lnTo>
                    <a:pt x="395" y="86"/>
                  </a:lnTo>
                  <a:lnTo>
                    <a:pt x="384" y="91"/>
                  </a:lnTo>
                  <a:lnTo>
                    <a:pt x="379" y="93"/>
                  </a:lnTo>
                  <a:lnTo>
                    <a:pt x="374" y="93"/>
                  </a:lnTo>
                  <a:lnTo>
                    <a:pt x="368" y="94"/>
                  </a:lnTo>
                  <a:lnTo>
                    <a:pt x="353" y="94"/>
                  </a:lnTo>
                  <a:lnTo>
                    <a:pt x="350" y="96"/>
                  </a:lnTo>
                  <a:lnTo>
                    <a:pt x="346" y="97"/>
                  </a:lnTo>
                  <a:lnTo>
                    <a:pt x="340" y="100"/>
                  </a:lnTo>
                  <a:lnTo>
                    <a:pt x="333" y="107"/>
                  </a:lnTo>
                  <a:lnTo>
                    <a:pt x="330" y="111"/>
                  </a:lnTo>
                  <a:lnTo>
                    <a:pt x="327" y="114"/>
                  </a:lnTo>
                  <a:lnTo>
                    <a:pt x="323" y="121"/>
                  </a:lnTo>
                  <a:lnTo>
                    <a:pt x="318" y="129"/>
                  </a:lnTo>
                  <a:lnTo>
                    <a:pt x="313" y="136"/>
                  </a:lnTo>
                  <a:lnTo>
                    <a:pt x="312" y="142"/>
                  </a:lnTo>
                  <a:lnTo>
                    <a:pt x="309" y="149"/>
                  </a:lnTo>
                  <a:lnTo>
                    <a:pt x="308" y="155"/>
                  </a:lnTo>
                  <a:lnTo>
                    <a:pt x="306" y="159"/>
                  </a:lnTo>
                  <a:lnTo>
                    <a:pt x="306" y="160"/>
                  </a:lnTo>
                  <a:lnTo>
                    <a:pt x="305" y="163"/>
                  </a:lnTo>
                  <a:lnTo>
                    <a:pt x="302" y="166"/>
                  </a:lnTo>
                  <a:lnTo>
                    <a:pt x="301" y="170"/>
                  </a:lnTo>
                  <a:lnTo>
                    <a:pt x="294" y="177"/>
                  </a:lnTo>
                  <a:lnTo>
                    <a:pt x="282" y="177"/>
                  </a:lnTo>
                  <a:lnTo>
                    <a:pt x="281" y="179"/>
                  </a:lnTo>
                  <a:lnTo>
                    <a:pt x="281" y="190"/>
                  </a:lnTo>
                  <a:lnTo>
                    <a:pt x="280" y="194"/>
                  </a:lnTo>
                  <a:lnTo>
                    <a:pt x="280" y="205"/>
                  </a:lnTo>
                  <a:lnTo>
                    <a:pt x="278" y="208"/>
                  </a:lnTo>
                  <a:lnTo>
                    <a:pt x="278" y="211"/>
                  </a:lnTo>
                  <a:lnTo>
                    <a:pt x="280" y="215"/>
                  </a:lnTo>
                  <a:lnTo>
                    <a:pt x="281" y="224"/>
                  </a:lnTo>
                  <a:lnTo>
                    <a:pt x="282" y="231"/>
                  </a:lnTo>
                  <a:lnTo>
                    <a:pt x="284" y="236"/>
                  </a:lnTo>
                  <a:lnTo>
                    <a:pt x="289" y="248"/>
                  </a:lnTo>
                  <a:lnTo>
                    <a:pt x="298" y="256"/>
                  </a:lnTo>
                  <a:lnTo>
                    <a:pt x="301" y="257"/>
                  </a:lnTo>
                  <a:lnTo>
                    <a:pt x="302" y="259"/>
                  </a:lnTo>
                  <a:lnTo>
                    <a:pt x="302" y="263"/>
                  </a:lnTo>
                  <a:lnTo>
                    <a:pt x="301" y="264"/>
                  </a:lnTo>
                  <a:lnTo>
                    <a:pt x="298" y="266"/>
                  </a:lnTo>
                  <a:lnTo>
                    <a:pt x="294" y="266"/>
                  </a:lnTo>
                  <a:lnTo>
                    <a:pt x="285" y="263"/>
                  </a:lnTo>
                  <a:lnTo>
                    <a:pt x="282" y="262"/>
                  </a:lnTo>
                  <a:lnTo>
                    <a:pt x="281" y="259"/>
                  </a:lnTo>
                  <a:lnTo>
                    <a:pt x="278" y="257"/>
                  </a:lnTo>
                  <a:lnTo>
                    <a:pt x="277" y="255"/>
                  </a:lnTo>
                  <a:lnTo>
                    <a:pt x="274" y="252"/>
                  </a:lnTo>
                  <a:lnTo>
                    <a:pt x="270" y="252"/>
                  </a:lnTo>
                  <a:lnTo>
                    <a:pt x="270" y="248"/>
                  </a:lnTo>
                  <a:lnTo>
                    <a:pt x="268" y="243"/>
                  </a:lnTo>
                  <a:lnTo>
                    <a:pt x="268" y="233"/>
                  </a:lnTo>
                  <a:lnTo>
                    <a:pt x="267" y="231"/>
                  </a:lnTo>
                  <a:lnTo>
                    <a:pt x="267" y="226"/>
                  </a:lnTo>
                  <a:lnTo>
                    <a:pt x="265" y="222"/>
                  </a:lnTo>
                  <a:lnTo>
                    <a:pt x="265" y="218"/>
                  </a:lnTo>
                  <a:lnTo>
                    <a:pt x="264" y="217"/>
                  </a:lnTo>
                  <a:lnTo>
                    <a:pt x="264" y="214"/>
                  </a:lnTo>
                  <a:lnTo>
                    <a:pt x="263" y="212"/>
                  </a:lnTo>
                  <a:lnTo>
                    <a:pt x="260" y="212"/>
                  </a:lnTo>
                  <a:lnTo>
                    <a:pt x="257" y="208"/>
                  </a:lnTo>
                  <a:lnTo>
                    <a:pt x="256" y="198"/>
                  </a:lnTo>
                  <a:lnTo>
                    <a:pt x="253" y="190"/>
                  </a:lnTo>
                  <a:lnTo>
                    <a:pt x="253" y="193"/>
                  </a:lnTo>
                  <a:lnTo>
                    <a:pt x="251" y="195"/>
                  </a:lnTo>
                  <a:lnTo>
                    <a:pt x="251" y="198"/>
                  </a:lnTo>
                  <a:lnTo>
                    <a:pt x="250" y="201"/>
                  </a:lnTo>
                  <a:lnTo>
                    <a:pt x="250" y="226"/>
                  </a:lnTo>
                  <a:lnTo>
                    <a:pt x="251" y="229"/>
                  </a:lnTo>
                  <a:lnTo>
                    <a:pt x="251" y="235"/>
                  </a:lnTo>
                  <a:lnTo>
                    <a:pt x="253" y="238"/>
                  </a:lnTo>
                  <a:lnTo>
                    <a:pt x="254" y="242"/>
                  </a:lnTo>
                  <a:lnTo>
                    <a:pt x="254" y="245"/>
                  </a:lnTo>
                  <a:lnTo>
                    <a:pt x="256" y="248"/>
                  </a:lnTo>
                  <a:lnTo>
                    <a:pt x="256" y="249"/>
                  </a:lnTo>
                  <a:lnTo>
                    <a:pt x="258" y="252"/>
                  </a:lnTo>
                  <a:lnTo>
                    <a:pt x="264" y="255"/>
                  </a:lnTo>
                  <a:lnTo>
                    <a:pt x="264" y="262"/>
                  </a:lnTo>
                  <a:lnTo>
                    <a:pt x="253" y="262"/>
                  </a:lnTo>
                  <a:lnTo>
                    <a:pt x="244" y="259"/>
                  </a:lnTo>
                  <a:lnTo>
                    <a:pt x="242" y="257"/>
                  </a:lnTo>
                  <a:lnTo>
                    <a:pt x="239" y="255"/>
                  </a:lnTo>
                  <a:lnTo>
                    <a:pt x="239" y="252"/>
                  </a:lnTo>
                  <a:lnTo>
                    <a:pt x="237" y="250"/>
                  </a:lnTo>
                  <a:lnTo>
                    <a:pt x="237" y="248"/>
                  </a:lnTo>
                  <a:lnTo>
                    <a:pt x="236" y="246"/>
                  </a:lnTo>
                  <a:lnTo>
                    <a:pt x="232" y="246"/>
                  </a:lnTo>
                  <a:lnTo>
                    <a:pt x="232" y="236"/>
                  </a:lnTo>
                  <a:lnTo>
                    <a:pt x="233" y="232"/>
                  </a:lnTo>
                  <a:lnTo>
                    <a:pt x="233" y="222"/>
                  </a:lnTo>
                  <a:lnTo>
                    <a:pt x="230" y="214"/>
                  </a:lnTo>
                  <a:lnTo>
                    <a:pt x="229" y="211"/>
                  </a:lnTo>
                  <a:lnTo>
                    <a:pt x="223" y="205"/>
                  </a:lnTo>
                  <a:lnTo>
                    <a:pt x="223" y="203"/>
                  </a:lnTo>
                  <a:lnTo>
                    <a:pt x="228" y="194"/>
                  </a:lnTo>
                  <a:lnTo>
                    <a:pt x="228" y="181"/>
                  </a:lnTo>
                  <a:lnTo>
                    <a:pt x="225" y="176"/>
                  </a:lnTo>
                  <a:lnTo>
                    <a:pt x="225" y="173"/>
                  </a:lnTo>
                  <a:lnTo>
                    <a:pt x="223" y="172"/>
                  </a:lnTo>
                  <a:lnTo>
                    <a:pt x="220" y="170"/>
                  </a:lnTo>
                  <a:lnTo>
                    <a:pt x="215" y="170"/>
                  </a:lnTo>
                  <a:lnTo>
                    <a:pt x="212" y="172"/>
                  </a:lnTo>
                  <a:lnTo>
                    <a:pt x="208" y="172"/>
                  </a:lnTo>
                  <a:lnTo>
                    <a:pt x="205" y="173"/>
                  </a:lnTo>
                  <a:lnTo>
                    <a:pt x="195" y="173"/>
                  </a:lnTo>
                  <a:lnTo>
                    <a:pt x="190" y="172"/>
                  </a:lnTo>
                  <a:lnTo>
                    <a:pt x="181" y="172"/>
                  </a:lnTo>
                  <a:lnTo>
                    <a:pt x="175" y="173"/>
                  </a:lnTo>
                  <a:lnTo>
                    <a:pt x="157" y="173"/>
                  </a:lnTo>
                  <a:lnTo>
                    <a:pt x="143" y="172"/>
                  </a:lnTo>
                  <a:lnTo>
                    <a:pt x="135" y="180"/>
                  </a:lnTo>
                  <a:lnTo>
                    <a:pt x="133" y="183"/>
                  </a:lnTo>
                  <a:lnTo>
                    <a:pt x="130" y="184"/>
                  </a:lnTo>
                  <a:lnTo>
                    <a:pt x="128" y="187"/>
                  </a:lnTo>
                  <a:lnTo>
                    <a:pt x="123" y="190"/>
                  </a:lnTo>
                  <a:lnTo>
                    <a:pt x="123" y="191"/>
                  </a:lnTo>
                  <a:lnTo>
                    <a:pt x="121" y="197"/>
                  </a:lnTo>
                  <a:lnTo>
                    <a:pt x="119" y="198"/>
                  </a:lnTo>
                  <a:lnTo>
                    <a:pt x="118" y="198"/>
                  </a:lnTo>
                  <a:lnTo>
                    <a:pt x="118" y="197"/>
                  </a:lnTo>
                  <a:lnTo>
                    <a:pt x="116" y="194"/>
                  </a:lnTo>
                  <a:lnTo>
                    <a:pt x="115" y="193"/>
                  </a:lnTo>
                  <a:lnTo>
                    <a:pt x="107" y="193"/>
                  </a:lnTo>
                  <a:lnTo>
                    <a:pt x="105" y="194"/>
                  </a:lnTo>
                  <a:lnTo>
                    <a:pt x="105" y="195"/>
                  </a:lnTo>
                  <a:lnTo>
                    <a:pt x="104" y="197"/>
                  </a:lnTo>
                  <a:lnTo>
                    <a:pt x="104" y="198"/>
                  </a:lnTo>
                  <a:lnTo>
                    <a:pt x="101" y="198"/>
                  </a:lnTo>
                  <a:lnTo>
                    <a:pt x="100" y="195"/>
                  </a:lnTo>
                  <a:lnTo>
                    <a:pt x="100" y="194"/>
                  </a:lnTo>
                  <a:lnTo>
                    <a:pt x="97" y="191"/>
                  </a:lnTo>
                  <a:lnTo>
                    <a:pt x="94" y="191"/>
                  </a:lnTo>
                  <a:lnTo>
                    <a:pt x="91" y="193"/>
                  </a:lnTo>
                  <a:lnTo>
                    <a:pt x="88" y="198"/>
                  </a:lnTo>
                  <a:lnTo>
                    <a:pt x="88" y="211"/>
                  </a:lnTo>
                  <a:lnTo>
                    <a:pt x="93" y="224"/>
                  </a:lnTo>
                  <a:lnTo>
                    <a:pt x="95" y="229"/>
                  </a:lnTo>
                  <a:lnTo>
                    <a:pt x="101" y="236"/>
                  </a:lnTo>
                  <a:lnTo>
                    <a:pt x="105" y="245"/>
                  </a:lnTo>
                  <a:lnTo>
                    <a:pt x="108" y="249"/>
                  </a:lnTo>
                  <a:lnTo>
                    <a:pt x="111" y="252"/>
                  </a:lnTo>
                  <a:lnTo>
                    <a:pt x="111" y="253"/>
                  </a:lnTo>
                  <a:lnTo>
                    <a:pt x="109" y="255"/>
                  </a:lnTo>
                  <a:lnTo>
                    <a:pt x="98" y="255"/>
                  </a:lnTo>
                  <a:lnTo>
                    <a:pt x="94" y="253"/>
                  </a:lnTo>
                  <a:lnTo>
                    <a:pt x="90" y="250"/>
                  </a:lnTo>
                  <a:lnTo>
                    <a:pt x="87" y="249"/>
                  </a:lnTo>
                  <a:lnTo>
                    <a:pt x="86" y="246"/>
                  </a:lnTo>
                  <a:lnTo>
                    <a:pt x="83" y="243"/>
                  </a:lnTo>
                  <a:lnTo>
                    <a:pt x="81" y="241"/>
                  </a:lnTo>
                  <a:lnTo>
                    <a:pt x="78" y="239"/>
                  </a:lnTo>
                  <a:lnTo>
                    <a:pt x="74" y="238"/>
                  </a:lnTo>
                  <a:lnTo>
                    <a:pt x="74" y="221"/>
                  </a:lnTo>
                  <a:lnTo>
                    <a:pt x="70" y="200"/>
                  </a:lnTo>
                  <a:lnTo>
                    <a:pt x="59" y="177"/>
                  </a:lnTo>
                  <a:lnTo>
                    <a:pt x="52" y="190"/>
                  </a:lnTo>
                  <a:lnTo>
                    <a:pt x="48" y="204"/>
                  </a:lnTo>
                  <a:lnTo>
                    <a:pt x="46" y="217"/>
                  </a:lnTo>
                  <a:lnTo>
                    <a:pt x="48" y="229"/>
                  </a:lnTo>
                  <a:lnTo>
                    <a:pt x="49" y="241"/>
                  </a:lnTo>
                  <a:lnTo>
                    <a:pt x="50" y="246"/>
                  </a:lnTo>
                  <a:lnTo>
                    <a:pt x="52" y="249"/>
                  </a:lnTo>
                  <a:lnTo>
                    <a:pt x="55" y="250"/>
                  </a:lnTo>
                  <a:lnTo>
                    <a:pt x="56" y="255"/>
                  </a:lnTo>
                  <a:lnTo>
                    <a:pt x="59" y="256"/>
                  </a:lnTo>
                  <a:lnTo>
                    <a:pt x="59" y="262"/>
                  </a:lnTo>
                  <a:lnTo>
                    <a:pt x="56" y="263"/>
                  </a:lnTo>
                  <a:lnTo>
                    <a:pt x="55" y="264"/>
                  </a:lnTo>
                  <a:lnTo>
                    <a:pt x="50" y="264"/>
                  </a:lnTo>
                  <a:lnTo>
                    <a:pt x="42" y="263"/>
                  </a:lnTo>
                  <a:lnTo>
                    <a:pt x="33" y="260"/>
                  </a:lnTo>
                  <a:lnTo>
                    <a:pt x="28" y="256"/>
                  </a:lnTo>
                  <a:lnTo>
                    <a:pt x="29" y="255"/>
                  </a:lnTo>
                  <a:lnTo>
                    <a:pt x="29" y="252"/>
                  </a:lnTo>
                  <a:lnTo>
                    <a:pt x="31" y="249"/>
                  </a:lnTo>
                  <a:lnTo>
                    <a:pt x="32" y="248"/>
                  </a:lnTo>
                  <a:lnTo>
                    <a:pt x="33" y="245"/>
                  </a:lnTo>
                  <a:lnTo>
                    <a:pt x="32" y="245"/>
                  </a:lnTo>
                  <a:lnTo>
                    <a:pt x="31" y="243"/>
                  </a:lnTo>
                  <a:lnTo>
                    <a:pt x="29" y="243"/>
                  </a:lnTo>
                  <a:lnTo>
                    <a:pt x="25" y="239"/>
                  </a:lnTo>
                  <a:lnTo>
                    <a:pt x="25" y="238"/>
                  </a:lnTo>
                  <a:lnTo>
                    <a:pt x="26" y="235"/>
                  </a:lnTo>
                  <a:lnTo>
                    <a:pt x="26" y="203"/>
                  </a:lnTo>
                  <a:lnTo>
                    <a:pt x="24" y="180"/>
                  </a:lnTo>
                  <a:lnTo>
                    <a:pt x="22" y="173"/>
                  </a:lnTo>
                  <a:lnTo>
                    <a:pt x="22" y="166"/>
                  </a:lnTo>
                  <a:lnTo>
                    <a:pt x="24" y="163"/>
                  </a:lnTo>
                  <a:lnTo>
                    <a:pt x="35" y="152"/>
                  </a:lnTo>
                  <a:lnTo>
                    <a:pt x="33" y="148"/>
                  </a:lnTo>
                  <a:lnTo>
                    <a:pt x="32" y="146"/>
                  </a:lnTo>
                  <a:lnTo>
                    <a:pt x="28" y="138"/>
                  </a:lnTo>
                  <a:lnTo>
                    <a:pt x="28" y="74"/>
                  </a:lnTo>
                  <a:lnTo>
                    <a:pt x="29" y="62"/>
                  </a:lnTo>
                  <a:lnTo>
                    <a:pt x="29" y="60"/>
                  </a:lnTo>
                  <a:lnTo>
                    <a:pt x="29" y="62"/>
                  </a:lnTo>
                  <a:lnTo>
                    <a:pt x="28" y="63"/>
                  </a:lnTo>
                  <a:lnTo>
                    <a:pt x="28" y="67"/>
                  </a:lnTo>
                  <a:lnTo>
                    <a:pt x="26" y="70"/>
                  </a:lnTo>
                  <a:lnTo>
                    <a:pt x="25" y="74"/>
                  </a:lnTo>
                  <a:lnTo>
                    <a:pt x="25" y="77"/>
                  </a:lnTo>
                  <a:lnTo>
                    <a:pt x="24" y="80"/>
                  </a:lnTo>
                  <a:lnTo>
                    <a:pt x="24" y="86"/>
                  </a:lnTo>
                  <a:lnTo>
                    <a:pt x="22" y="98"/>
                  </a:lnTo>
                  <a:lnTo>
                    <a:pt x="21" y="110"/>
                  </a:lnTo>
                  <a:lnTo>
                    <a:pt x="21" y="122"/>
                  </a:lnTo>
                  <a:lnTo>
                    <a:pt x="19" y="127"/>
                  </a:lnTo>
                  <a:lnTo>
                    <a:pt x="19" y="142"/>
                  </a:lnTo>
                  <a:lnTo>
                    <a:pt x="21" y="143"/>
                  </a:lnTo>
                  <a:lnTo>
                    <a:pt x="21" y="150"/>
                  </a:lnTo>
                  <a:lnTo>
                    <a:pt x="18" y="153"/>
                  </a:lnTo>
                  <a:lnTo>
                    <a:pt x="17" y="156"/>
                  </a:lnTo>
                  <a:lnTo>
                    <a:pt x="15" y="157"/>
                  </a:lnTo>
                  <a:lnTo>
                    <a:pt x="12" y="163"/>
                  </a:lnTo>
                  <a:lnTo>
                    <a:pt x="12" y="167"/>
                  </a:lnTo>
                  <a:lnTo>
                    <a:pt x="10" y="176"/>
                  </a:lnTo>
                  <a:lnTo>
                    <a:pt x="10" y="180"/>
                  </a:lnTo>
                  <a:lnTo>
                    <a:pt x="7" y="186"/>
                  </a:lnTo>
                  <a:lnTo>
                    <a:pt x="7" y="188"/>
                  </a:lnTo>
                  <a:lnTo>
                    <a:pt x="5" y="184"/>
                  </a:lnTo>
                  <a:lnTo>
                    <a:pt x="5" y="180"/>
                  </a:lnTo>
                  <a:lnTo>
                    <a:pt x="4" y="176"/>
                  </a:lnTo>
                  <a:lnTo>
                    <a:pt x="4" y="172"/>
                  </a:lnTo>
                  <a:lnTo>
                    <a:pt x="3" y="167"/>
                  </a:lnTo>
                  <a:lnTo>
                    <a:pt x="1" y="165"/>
                  </a:lnTo>
                  <a:lnTo>
                    <a:pt x="1" y="163"/>
                  </a:lnTo>
                  <a:lnTo>
                    <a:pt x="0" y="160"/>
                  </a:lnTo>
                  <a:lnTo>
                    <a:pt x="0" y="149"/>
                  </a:lnTo>
                  <a:lnTo>
                    <a:pt x="1" y="146"/>
                  </a:lnTo>
                  <a:lnTo>
                    <a:pt x="1" y="145"/>
                  </a:lnTo>
                  <a:lnTo>
                    <a:pt x="3" y="145"/>
                  </a:lnTo>
                  <a:lnTo>
                    <a:pt x="7" y="141"/>
                  </a:lnTo>
                  <a:lnTo>
                    <a:pt x="10" y="139"/>
                  </a:lnTo>
                  <a:lnTo>
                    <a:pt x="12" y="136"/>
                  </a:lnTo>
                  <a:lnTo>
                    <a:pt x="12" y="124"/>
                  </a:lnTo>
                  <a:lnTo>
                    <a:pt x="14" y="114"/>
                  </a:lnTo>
                  <a:lnTo>
                    <a:pt x="14" y="98"/>
                  </a:lnTo>
                  <a:lnTo>
                    <a:pt x="15" y="90"/>
                  </a:lnTo>
                  <a:lnTo>
                    <a:pt x="17" y="83"/>
                  </a:lnTo>
                  <a:lnTo>
                    <a:pt x="19" y="73"/>
                  </a:lnTo>
                  <a:lnTo>
                    <a:pt x="21" y="65"/>
                  </a:lnTo>
                  <a:lnTo>
                    <a:pt x="22" y="62"/>
                  </a:lnTo>
                  <a:lnTo>
                    <a:pt x="22" y="58"/>
                  </a:lnTo>
                  <a:lnTo>
                    <a:pt x="25" y="52"/>
                  </a:lnTo>
                  <a:lnTo>
                    <a:pt x="29" y="46"/>
                  </a:lnTo>
                  <a:lnTo>
                    <a:pt x="33" y="42"/>
                  </a:lnTo>
                  <a:lnTo>
                    <a:pt x="39" y="39"/>
                  </a:lnTo>
                  <a:lnTo>
                    <a:pt x="43" y="36"/>
                  </a:lnTo>
                  <a:lnTo>
                    <a:pt x="50" y="34"/>
                  </a:lnTo>
                  <a:lnTo>
                    <a:pt x="69" y="34"/>
                  </a:lnTo>
                  <a:lnTo>
                    <a:pt x="78" y="35"/>
                  </a:lnTo>
                  <a:lnTo>
                    <a:pt x="91" y="35"/>
                  </a:lnTo>
                  <a:lnTo>
                    <a:pt x="105" y="36"/>
                  </a:lnTo>
                  <a:lnTo>
                    <a:pt x="115" y="38"/>
                  </a:lnTo>
                  <a:lnTo>
                    <a:pt x="130" y="39"/>
                  </a:lnTo>
                  <a:lnTo>
                    <a:pt x="145" y="41"/>
                  </a:lnTo>
                  <a:lnTo>
                    <a:pt x="171" y="41"/>
                  </a:lnTo>
                  <a:lnTo>
                    <a:pt x="188" y="39"/>
                  </a:lnTo>
                  <a:lnTo>
                    <a:pt x="230" y="34"/>
                  </a:lnTo>
                  <a:lnTo>
                    <a:pt x="244" y="32"/>
                  </a:lnTo>
                  <a:lnTo>
                    <a:pt x="263" y="31"/>
                  </a:lnTo>
                  <a:lnTo>
                    <a:pt x="282" y="31"/>
                  </a:lnTo>
                  <a:lnTo>
                    <a:pt x="299" y="29"/>
                  </a:lnTo>
                  <a:lnTo>
                    <a:pt x="308" y="29"/>
                  </a:lnTo>
                  <a:lnTo>
                    <a:pt x="319" y="28"/>
                  </a:lnTo>
                  <a:lnTo>
                    <a:pt x="327" y="28"/>
                  </a:lnTo>
                  <a:lnTo>
                    <a:pt x="329" y="27"/>
                  </a:lnTo>
                  <a:lnTo>
                    <a:pt x="329" y="24"/>
                  </a:lnTo>
                  <a:lnTo>
                    <a:pt x="327" y="22"/>
                  </a:lnTo>
                  <a:lnTo>
                    <a:pt x="325" y="22"/>
                  </a:lnTo>
                  <a:lnTo>
                    <a:pt x="323" y="21"/>
                  </a:lnTo>
                  <a:lnTo>
                    <a:pt x="322" y="21"/>
                  </a:lnTo>
                  <a:lnTo>
                    <a:pt x="319" y="20"/>
                  </a:lnTo>
                  <a:lnTo>
                    <a:pt x="318" y="17"/>
                  </a:lnTo>
                  <a:lnTo>
                    <a:pt x="318" y="14"/>
                  </a:lnTo>
                  <a:lnTo>
                    <a:pt x="320" y="11"/>
                  </a:lnTo>
                  <a:lnTo>
                    <a:pt x="322" y="11"/>
                  </a:lnTo>
                  <a:lnTo>
                    <a:pt x="323" y="10"/>
                  </a:lnTo>
                  <a:lnTo>
                    <a:pt x="329" y="10"/>
                  </a:lnTo>
                  <a:lnTo>
                    <a:pt x="334" y="13"/>
                  </a:lnTo>
                  <a:lnTo>
                    <a:pt x="336" y="13"/>
                  </a:lnTo>
                  <a:lnTo>
                    <a:pt x="339" y="15"/>
                  </a:lnTo>
                  <a:lnTo>
                    <a:pt x="343" y="15"/>
                  </a:lnTo>
                  <a:lnTo>
                    <a:pt x="343" y="11"/>
                  </a:lnTo>
                  <a:lnTo>
                    <a:pt x="341" y="10"/>
                  </a:lnTo>
                  <a:lnTo>
                    <a:pt x="340" y="10"/>
                  </a:lnTo>
                  <a:lnTo>
                    <a:pt x="340" y="5"/>
                  </a:lnTo>
                  <a:lnTo>
                    <a:pt x="341" y="4"/>
                  </a:lnTo>
                  <a:lnTo>
                    <a:pt x="343" y="4"/>
                  </a:lnTo>
                  <a:lnTo>
                    <a:pt x="351" y="0"/>
                  </a:lnTo>
                  <a:close/>
                </a:path>
              </a:pathLst>
            </a:custGeom>
            <a:solidFill>
              <a:schemeClr val="accent5">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nvGrpSpPr>
            <p:cNvPr id="10" name="Group 9">
              <a:extLst>
                <a:ext uri="{FF2B5EF4-FFF2-40B4-BE49-F238E27FC236}">
                  <a16:creationId xmlns:a16="http://schemas.microsoft.com/office/drawing/2014/main" id="{C5005292-E05E-4A88-B4B3-E3BEDE20A4F2}"/>
                </a:ext>
              </a:extLst>
            </p:cNvPr>
            <p:cNvGrpSpPr/>
            <p:nvPr/>
          </p:nvGrpSpPr>
          <p:grpSpPr>
            <a:xfrm>
              <a:off x="2701249" y="3144854"/>
              <a:ext cx="830504" cy="588114"/>
              <a:chOff x="1674813" y="1577975"/>
              <a:chExt cx="2066924" cy="1463675"/>
            </a:xfrm>
            <a:solidFill>
              <a:schemeClr val="accent5"/>
            </a:solidFill>
          </p:grpSpPr>
          <p:sp>
            <p:nvSpPr>
              <p:cNvPr id="11" name="Freeform 36">
                <a:extLst>
                  <a:ext uri="{FF2B5EF4-FFF2-40B4-BE49-F238E27FC236}">
                    <a16:creationId xmlns:a16="http://schemas.microsoft.com/office/drawing/2014/main" id="{FBEAD36C-B271-4286-BA49-CE5ABC0EDD58}"/>
                  </a:ext>
                </a:extLst>
              </p:cNvPr>
              <p:cNvSpPr>
                <a:spLocks/>
              </p:cNvSpPr>
              <p:nvPr/>
            </p:nvSpPr>
            <p:spPr bwMode="auto">
              <a:xfrm>
                <a:off x="1795463" y="2265363"/>
                <a:ext cx="763587" cy="768350"/>
              </a:xfrm>
              <a:custGeom>
                <a:avLst/>
                <a:gdLst/>
                <a:ahLst/>
                <a:cxnLst>
                  <a:cxn ang="0">
                    <a:pos x="241" y="0"/>
                  </a:cxn>
                  <a:cxn ang="0">
                    <a:pos x="291" y="5"/>
                  </a:cxn>
                  <a:cxn ang="0">
                    <a:pos x="335" y="20"/>
                  </a:cxn>
                  <a:cxn ang="0">
                    <a:pos x="376" y="41"/>
                  </a:cxn>
                  <a:cxn ang="0">
                    <a:pos x="411" y="71"/>
                  </a:cxn>
                  <a:cxn ang="0">
                    <a:pos x="440" y="107"/>
                  </a:cxn>
                  <a:cxn ang="0">
                    <a:pos x="463" y="148"/>
                  </a:cxn>
                  <a:cxn ang="0">
                    <a:pos x="476" y="193"/>
                  </a:cxn>
                  <a:cxn ang="0">
                    <a:pos x="481" y="242"/>
                  </a:cxn>
                  <a:cxn ang="0">
                    <a:pos x="476" y="291"/>
                  </a:cxn>
                  <a:cxn ang="0">
                    <a:pos x="463" y="337"/>
                  </a:cxn>
                  <a:cxn ang="0">
                    <a:pos x="440" y="379"/>
                  </a:cxn>
                  <a:cxn ang="0">
                    <a:pos x="411" y="413"/>
                  </a:cxn>
                  <a:cxn ang="0">
                    <a:pos x="376" y="443"/>
                  </a:cxn>
                  <a:cxn ang="0">
                    <a:pos x="335" y="466"/>
                  </a:cxn>
                  <a:cxn ang="0">
                    <a:pos x="291" y="479"/>
                  </a:cxn>
                  <a:cxn ang="0">
                    <a:pos x="241" y="484"/>
                  </a:cxn>
                  <a:cxn ang="0">
                    <a:pos x="192" y="479"/>
                  </a:cxn>
                  <a:cxn ang="0">
                    <a:pos x="146" y="466"/>
                  </a:cxn>
                  <a:cxn ang="0">
                    <a:pos x="105" y="443"/>
                  </a:cxn>
                  <a:cxn ang="0">
                    <a:pos x="70" y="413"/>
                  </a:cxn>
                  <a:cxn ang="0">
                    <a:pos x="41" y="379"/>
                  </a:cxn>
                  <a:cxn ang="0">
                    <a:pos x="18" y="337"/>
                  </a:cxn>
                  <a:cxn ang="0">
                    <a:pos x="5" y="291"/>
                  </a:cxn>
                  <a:cxn ang="0">
                    <a:pos x="0" y="242"/>
                  </a:cxn>
                  <a:cxn ang="0">
                    <a:pos x="5" y="193"/>
                  </a:cxn>
                  <a:cxn ang="0">
                    <a:pos x="18" y="148"/>
                  </a:cxn>
                  <a:cxn ang="0">
                    <a:pos x="41" y="107"/>
                  </a:cxn>
                  <a:cxn ang="0">
                    <a:pos x="70" y="71"/>
                  </a:cxn>
                  <a:cxn ang="0">
                    <a:pos x="105" y="41"/>
                  </a:cxn>
                  <a:cxn ang="0">
                    <a:pos x="146" y="20"/>
                  </a:cxn>
                  <a:cxn ang="0">
                    <a:pos x="192" y="5"/>
                  </a:cxn>
                  <a:cxn ang="0">
                    <a:pos x="241" y="0"/>
                  </a:cxn>
                </a:cxnLst>
                <a:rect l="0" t="0" r="r" b="b"/>
                <a:pathLst>
                  <a:path w="481" h="484">
                    <a:moveTo>
                      <a:pt x="241" y="0"/>
                    </a:moveTo>
                    <a:lnTo>
                      <a:pt x="291" y="5"/>
                    </a:lnTo>
                    <a:lnTo>
                      <a:pt x="335" y="20"/>
                    </a:lnTo>
                    <a:lnTo>
                      <a:pt x="376" y="41"/>
                    </a:lnTo>
                    <a:lnTo>
                      <a:pt x="411" y="71"/>
                    </a:lnTo>
                    <a:lnTo>
                      <a:pt x="440" y="107"/>
                    </a:lnTo>
                    <a:lnTo>
                      <a:pt x="463" y="148"/>
                    </a:lnTo>
                    <a:lnTo>
                      <a:pt x="476" y="193"/>
                    </a:lnTo>
                    <a:lnTo>
                      <a:pt x="481" y="242"/>
                    </a:lnTo>
                    <a:lnTo>
                      <a:pt x="476" y="291"/>
                    </a:lnTo>
                    <a:lnTo>
                      <a:pt x="463" y="337"/>
                    </a:lnTo>
                    <a:lnTo>
                      <a:pt x="440" y="379"/>
                    </a:lnTo>
                    <a:lnTo>
                      <a:pt x="411" y="413"/>
                    </a:lnTo>
                    <a:lnTo>
                      <a:pt x="376" y="443"/>
                    </a:lnTo>
                    <a:lnTo>
                      <a:pt x="335" y="466"/>
                    </a:lnTo>
                    <a:lnTo>
                      <a:pt x="291" y="479"/>
                    </a:lnTo>
                    <a:lnTo>
                      <a:pt x="241" y="484"/>
                    </a:lnTo>
                    <a:lnTo>
                      <a:pt x="192" y="479"/>
                    </a:lnTo>
                    <a:lnTo>
                      <a:pt x="146" y="466"/>
                    </a:lnTo>
                    <a:lnTo>
                      <a:pt x="105" y="443"/>
                    </a:lnTo>
                    <a:lnTo>
                      <a:pt x="70" y="413"/>
                    </a:lnTo>
                    <a:lnTo>
                      <a:pt x="41" y="379"/>
                    </a:lnTo>
                    <a:lnTo>
                      <a:pt x="18" y="337"/>
                    </a:lnTo>
                    <a:lnTo>
                      <a:pt x="5" y="291"/>
                    </a:lnTo>
                    <a:lnTo>
                      <a:pt x="0" y="242"/>
                    </a:lnTo>
                    <a:lnTo>
                      <a:pt x="5" y="193"/>
                    </a:lnTo>
                    <a:lnTo>
                      <a:pt x="18" y="148"/>
                    </a:lnTo>
                    <a:lnTo>
                      <a:pt x="41" y="107"/>
                    </a:lnTo>
                    <a:lnTo>
                      <a:pt x="70" y="71"/>
                    </a:lnTo>
                    <a:lnTo>
                      <a:pt x="105" y="41"/>
                    </a:lnTo>
                    <a:lnTo>
                      <a:pt x="146" y="20"/>
                    </a:lnTo>
                    <a:lnTo>
                      <a:pt x="192" y="5"/>
                    </a:lnTo>
                    <a:lnTo>
                      <a:pt x="24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37">
                <a:extLst>
                  <a:ext uri="{FF2B5EF4-FFF2-40B4-BE49-F238E27FC236}">
                    <a16:creationId xmlns:a16="http://schemas.microsoft.com/office/drawing/2014/main" id="{822E0A65-5685-412D-B073-68CD52A68006}"/>
                  </a:ext>
                </a:extLst>
              </p:cNvPr>
              <p:cNvSpPr>
                <a:spLocks/>
              </p:cNvSpPr>
              <p:nvPr/>
            </p:nvSpPr>
            <p:spPr bwMode="auto">
              <a:xfrm>
                <a:off x="3181350" y="2479675"/>
                <a:ext cx="560387" cy="561975"/>
              </a:xfrm>
              <a:custGeom>
                <a:avLst/>
                <a:gdLst/>
                <a:ahLst/>
                <a:cxnLst>
                  <a:cxn ang="0">
                    <a:pos x="177" y="0"/>
                  </a:cxn>
                  <a:cxn ang="0">
                    <a:pos x="218" y="5"/>
                  </a:cxn>
                  <a:cxn ang="0">
                    <a:pos x="254" y="18"/>
                  </a:cxn>
                  <a:cxn ang="0">
                    <a:pos x="287" y="40"/>
                  </a:cxn>
                  <a:cxn ang="0">
                    <a:pos x="313" y="66"/>
                  </a:cxn>
                  <a:cxn ang="0">
                    <a:pos x="335" y="99"/>
                  </a:cxn>
                  <a:cxn ang="0">
                    <a:pos x="348" y="135"/>
                  </a:cxn>
                  <a:cxn ang="0">
                    <a:pos x="353" y="176"/>
                  </a:cxn>
                  <a:cxn ang="0">
                    <a:pos x="348" y="217"/>
                  </a:cxn>
                  <a:cxn ang="0">
                    <a:pos x="335" y="255"/>
                  </a:cxn>
                  <a:cxn ang="0">
                    <a:pos x="313" y="288"/>
                  </a:cxn>
                  <a:cxn ang="0">
                    <a:pos x="287" y="314"/>
                  </a:cxn>
                  <a:cxn ang="0">
                    <a:pos x="254" y="336"/>
                  </a:cxn>
                  <a:cxn ang="0">
                    <a:pos x="218" y="349"/>
                  </a:cxn>
                  <a:cxn ang="0">
                    <a:pos x="177" y="354"/>
                  </a:cxn>
                  <a:cxn ang="0">
                    <a:pos x="136" y="349"/>
                  </a:cxn>
                  <a:cxn ang="0">
                    <a:pos x="98" y="336"/>
                  </a:cxn>
                  <a:cxn ang="0">
                    <a:pos x="65" y="314"/>
                  </a:cxn>
                  <a:cxn ang="0">
                    <a:pos x="39" y="288"/>
                  </a:cxn>
                  <a:cxn ang="0">
                    <a:pos x="18" y="255"/>
                  </a:cxn>
                  <a:cxn ang="0">
                    <a:pos x="4" y="217"/>
                  </a:cxn>
                  <a:cxn ang="0">
                    <a:pos x="0" y="176"/>
                  </a:cxn>
                  <a:cxn ang="0">
                    <a:pos x="4" y="135"/>
                  </a:cxn>
                  <a:cxn ang="0">
                    <a:pos x="18" y="99"/>
                  </a:cxn>
                  <a:cxn ang="0">
                    <a:pos x="39" y="66"/>
                  </a:cxn>
                  <a:cxn ang="0">
                    <a:pos x="65" y="40"/>
                  </a:cxn>
                  <a:cxn ang="0">
                    <a:pos x="98" y="18"/>
                  </a:cxn>
                  <a:cxn ang="0">
                    <a:pos x="136" y="5"/>
                  </a:cxn>
                  <a:cxn ang="0">
                    <a:pos x="177" y="0"/>
                  </a:cxn>
                </a:cxnLst>
                <a:rect l="0" t="0" r="r" b="b"/>
                <a:pathLst>
                  <a:path w="353" h="354">
                    <a:moveTo>
                      <a:pt x="177" y="0"/>
                    </a:moveTo>
                    <a:lnTo>
                      <a:pt x="218" y="5"/>
                    </a:lnTo>
                    <a:lnTo>
                      <a:pt x="254" y="18"/>
                    </a:lnTo>
                    <a:lnTo>
                      <a:pt x="287" y="40"/>
                    </a:lnTo>
                    <a:lnTo>
                      <a:pt x="313" y="66"/>
                    </a:lnTo>
                    <a:lnTo>
                      <a:pt x="335" y="99"/>
                    </a:lnTo>
                    <a:lnTo>
                      <a:pt x="348" y="135"/>
                    </a:lnTo>
                    <a:lnTo>
                      <a:pt x="353" y="176"/>
                    </a:lnTo>
                    <a:lnTo>
                      <a:pt x="348" y="217"/>
                    </a:lnTo>
                    <a:lnTo>
                      <a:pt x="335" y="255"/>
                    </a:lnTo>
                    <a:lnTo>
                      <a:pt x="313" y="288"/>
                    </a:lnTo>
                    <a:lnTo>
                      <a:pt x="287" y="314"/>
                    </a:lnTo>
                    <a:lnTo>
                      <a:pt x="254" y="336"/>
                    </a:lnTo>
                    <a:lnTo>
                      <a:pt x="218" y="349"/>
                    </a:lnTo>
                    <a:lnTo>
                      <a:pt x="177" y="354"/>
                    </a:lnTo>
                    <a:lnTo>
                      <a:pt x="136" y="349"/>
                    </a:lnTo>
                    <a:lnTo>
                      <a:pt x="98" y="336"/>
                    </a:lnTo>
                    <a:lnTo>
                      <a:pt x="65" y="314"/>
                    </a:lnTo>
                    <a:lnTo>
                      <a:pt x="39" y="288"/>
                    </a:lnTo>
                    <a:lnTo>
                      <a:pt x="18" y="255"/>
                    </a:lnTo>
                    <a:lnTo>
                      <a:pt x="4" y="217"/>
                    </a:lnTo>
                    <a:lnTo>
                      <a:pt x="0" y="176"/>
                    </a:lnTo>
                    <a:lnTo>
                      <a:pt x="4" y="135"/>
                    </a:lnTo>
                    <a:lnTo>
                      <a:pt x="18" y="99"/>
                    </a:lnTo>
                    <a:lnTo>
                      <a:pt x="39" y="66"/>
                    </a:lnTo>
                    <a:lnTo>
                      <a:pt x="65" y="40"/>
                    </a:lnTo>
                    <a:lnTo>
                      <a:pt x="98" y="18"/>
                    </a:lnTo>
                    <a:lnTo>
                      <a:pt x="136" y="5"/>
                    </a:lnTo>
                    <a:lnTo>
                      <a:pt x="1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38">
                <a:extLst>
                  <a:ext uri="{FF2B5EF4-FFF2-40B4-BE49-F238E27FC236}">
                    <a16:creationId xmlns:a16="http://schemas.microsoft.com/office/drawing/2014/main" id="{E006E79D-FD5E-4D51-ABBC-B6D2AA76CB0B}"/>
                  </a:ext>
                </a:extLst>
              </p:cNvPr>
              <p:cNvSpPr>
                <a:spLocks noEditPoints="1"/>
              </p:cNvSpPr>
              <p:nvPr/>
            </p:nvSpPr>
            <p:spPr bwMode="auto">
              <a:xfrm>
                <a:off x="1674813" y="1577975"/>
                <a:ext cx="1965325" cy="1201738"/>
              </a:xfrm>
              <a:custGeom>
                <a:avLst/>
                <a:gdLst/>
                <a:ahLst/>
                <a:cxnLst>
                  <a:cxn ang="0">
                    <a:pos x="222" y="280"/>
                  </a:cxn>
                  <a:cxn ang="0">
                    <a:pos x="238" y="277"/>
                  </a:cxn>
                  <a:cxn ang="0">
                    <a:pos x="284" y="272"/>
                  </a:cxn>
                  <a:cxn ang="0">
                    <a:pos x="352" y="272"/>
                  </a:cxn>
                  <a:cxn ang="0">
                    <a:pos x="429" y="283"/>
                  </a:cxn>
                  <a:cxn ang="0">
                    <a:pos x="510" y="313"/>
                  </a:cxn>
                  <a:cxn ang="0">
                    <a:pos x="585" y="369"/>
                  </a:cxn>
                  <a:cxn ang="0">
                    <a:pos x="248" y="112"/>
                  </a:cxn>
                  <a:cxn ang="0">
                    <a:pos x="659" y="0"/>
                  </a:cxn>
                  <a:cxn ang="0">
                    <a:pos x="685" y="12"/>
                  </a:cxn>
                  <a:cxn ang="0">
                    <a:pos x="697" y="38"/>
                  </a:cxn>
                  <a:cxn ang="0">
                    <a:pos x="694" y="56"/>
                  </a:cxn>
                  <a:cxn ang="0">
                    <a:pos x="674" y="76"/>
                  </a:cxn>
                  <a:cxn ang="0">
                    <a:pos x="639" y="79"/>
                  </a:cxn>
                  <a:cxn ang="0">
                    <a:pos x="776" y="321"/>
                  </a:cxn>
                  <a:cxn ang="0">
                    <a:pos x="921" y="66"/>
                  </a:cxn>
                  <a:cxn ang="0">
                    <a:pos x="861" y="125"/>
                  </a:cxn>
                  <a:cxn ang="0">
                    <a:pos x="1236" y="413"/>
                  </a:cxn>
                  <a:cxn ang="0">
                    <a:pos x="1235" y="535"/>
                  </a:cxn>
                  <a:cxn ang="0">
                    <a:pos x="1213" y="522"/>
                  </a:cxn>
                  <a:cxn ang="0">
                    <a:pos x="1174" y="509"/>
                  </a:cxn>
                  <a:cxn ang="0">
                    <a:pos x="1119" y="502"/>
                  </a:cxn>
                  <a:cxn ang="0">
                    <a:pos x="1052" y="517"/>
                  </a:cxn>
                  <a:cxn ang="0">
                    <a:pos x="980" y="557"/>
                  </a:cxn>
                  <a:cxn ang="0">
                    <a:pos x="929" y="612"/>
                  </a:cxn>
                  <a:cxn ang="0">
                    <a:pos x="899" y="672"/>
                  </a:cxn>
                  <a:cxn ang="0">
                    <a:pos x="884" y="723"/>
                  </a:cxn>
                  <a:cxn ang="0">
                    <a:pos x="879" y="752"/>
                  </a:cxn>
                  <a:cxn ang="0">
                    <a:pos x="625" y="747"/>
                  </a:cxn>
                  <a:cxn ang="0">
                    <a:pos x="631" y="736"/>
                  </a:cxn>
                  <a:cxn ang="0">
                    <a:pos x="636" y="713"/>
                  </a:cxn>
                  <a:cxn ang="0">
                    <a:pos x="638" y="670"/>
                  </a:cxn>
                  <a:cxn ang="0">
                    <a:pos x="631" y="606"/>
                  </a:cxn>
                  <a:cxn ang="0">
                    <a:pos x="608" y="520"/>
                  </a:cxn>
                  <a:cxn ang="0">
                    <a:pos x="561" y="448"/>
                  </a:cxn>
                  <a:cxn ang="0">
                    <a:pos x="492" y="395"/>
                  </a:cxn>
                  <a:cxn ang="0">
                    <a:pos x="409" y="362"/>
                  </a:cxn>
                  <a:cxn ang="0">
                    <a:pos x="319" y="349"/>
                  </a:cxn>
                  <a:cxn ang="0">
                    <a:pos x="233" y="354"/>
                  </a:cxn>
                  <a:cxn ang="0">
                    <a:pos x="171" y="379"/>
                  </a:cxn>
                  <a:cxn ang="0">
                    <a:pos x="127" y="413"/>
                  </a:cxn>
                  <a:cxn ang="0">
                    <a:pos x="97" y="450"/>
                  </a:cxn>
                  <a:cxn ang="0">
                    <a:pos x="81" y="479"/>
                  </a:cxn>
                  <a:cxn ang="0">
                    <a:pos x="76" y="491"/>
                  </a:cxn>
                  <a:cxn ang="0">
                    <a:pos x="51" y="507"/>
                  </a:cxn>
                  <a:cxn ang="0">
                    <a:pos x="23" y="504"/>
                  </a:cxn>
                  <a:cxn ang="0">
                    <a:pos x="3" y="484"/>
                  </a:cxn>
                  <a:cxn ang="0">
                    <a:pos x="3" y="448"/>
                  </a:cxn>
                  <a:cxn ang="0">
                    <a:pos x="31" y="397"/>
                  </a:cxn>
                  <a:cxn ang="0">
                    <a:pos x="76" y="354"/>
                  </a:cxn>
                  <a:cxn ang="0">
                    <a:pos x="120" y="324"/>
                  </a:cxn>
                  <a:cxn ang="0">
                    <a:pos x="148" y="311"/>
                  </a:cxn>
                  <a:cxn ang="0">
                    <a:pos x="178" y="79"/>
                  </a:cxn>
                  <a:cxn ang="0">
                    <a:pos x="143" y="76"/>
                  </a:cxn>
                  <a:cxn ang="0">
                    <a:pos x="125" y="56"/>
                  </a:cxn>
                  <a:cxn ang="0">
                    <a:pos x="122" y="38"/>
                  </a:cxn>
                  <a:cxn ang="0">
                    <a:pos x="132" y="12"/>
                  </a:cxn>
                  <a:cxn ang="0">
                    <a:pos x="158" y="0"/>
                  </a:cxn>
                </a:cxnLst>
                <a:rect l="0" t="0" r="r" b="b"/>
                <a:pathLst>
                  <a:path w="1238" h="757">
                    <a:moveTo>
                      <a:pt x="248" y="112"/>
                    </a:moveTo>
                    <a:lnTo>
                      <a:pt x="222" y="280"/>
                    </a:lnTo>
                    <a:lnTo>
                      <a:pt x="227" y="278"/>
                    </a:lnTo>
                    <a:lnTo>
                      <a:pt x="238" y="277"/>
                    </a:lnTo>
                    <a:lnTo>
                      <a:pt x="260" y="273"/>
                    </a:lnTo>
                    <a:lnTo>
                      <a:pt x="284" y="272"/>
                    </a:lnTo>
                    <a:lnTo>
                      <a:pt x="316" y="270"/>
                    </a:lnTo>
                    <a:lnTo>
                      <a:pt x="352" y="272"/>
                    </a:lnTo>
                    <a:lnTo>
                      <a:pt x="390" y="277"/>
                    </a:lnTo>
                    <a:lnTo>
                      <a:pt x="429" y="283"/>
                    </a:lnTo>
                    <a:lnTo>
                      <a:pt x="470" y="297"/>
                    </a:lnTo>
                    <a:lnTo>
                      <a:pt x="510" y="313"/>
                    </a:lnTo>
                    <a:lnTo>
                      <a:pt x="549" y="338"/>
                    </a:lnTo>
                    <a:lnTo>
                      <a:pt x="585" y="369"/>
                    </a:lnTo>
                    <a:lnTo>
                      <a:pt x="547" y="114"/>
                    </a:lnTo>
                    <a:lnTo>
                      <a:pt x="248" y="112"/>
                    </a:lnTo>
                    <a:close/>
                    <a:moveTo>
                      <a:pt x="158" y="0"/>
                    </a:moveTo>
                    <a:lnTo>
                      <a:pt x="659" y="0"/>
                    </a:lnTo>
                    <a:lnTo>
                      <a:pt x="674" y="4"/>
                    </a:lnTo>
                    <a:lnTo>
                      <a:pt x="685" y="12"/>
                    </a:lnTo>
                    <a:lnTo>
                      <a:pt x="694" y="23"/>
                    </a:lnTo>
                    <a:lnTo>
                      <a:pt x="697" y="38"/>
                    </a:lnTo>
                    <a:lnTo>
                      <a:pt x="697" y="41"/>
                    </a:lnTo>
                    <a:lnTo>
                      <a:pt x="694" y="56"/>
                    </a:lnTo>
                    <a:lnTo>
                      <a:pt x="685" y="68"/>
                    </a:lnTo>
                    <a:lnTo>
                      <a:pt x="674" y="76"/>
                    </a:lnTo>
                    <a:lnTo>
                      <a:pt x="659" y="79"/>
                    </a:lnTo>
                    <a:lnTo>
                      <a:pt x="639" y="79"/>
                    </a:lnTo>
                    <a:lnTo>
                      <a:pt x="669" y="287"/>
                    </a:lnTo>
                    <a:lnTo>
                      <a:pt x="776" y="321"/>
                    </a:lnTo>
                    <a:lnTo>
                      <a:pt x="776" y="66"/>
                    </a:lnTo>
                    <a:lnTo>
                      <a:pt x="921" y="66"/>
                    </a:lnTo>
                    <a:lnTo>
                      <a:pt x="921" y="125"/>
                    </a:lnTo>
                    <a:lnTo>
                      <a:pt x="861" y="125"/>
                    </a:lnTo>
                    <a:lnTo>
                      <a:pt x="866" y="334"/>
                    </a:lnTo>
                    <a:lnTo>
                      <a:pt x="1236" y="413"/>
                    </a:lnTo>
                    <a:lnTo>
                      <a:pt x="1238" y="537"/>
                    </a:lnTo>
                    <a:lnTo>
                      <a:pt x="1235" y="535"/>
                    </a:lnTo>
                    <a:lnTo>
                      <a:pt x="1226" y="530"/>
                    </a:lnTo>
                    <a:lnTo>
                      <a:pt x="1213" y="522"/>
                    </a:lnTo>
                    <a:lnTo>
                      <a:pt x="1197" y="515"/>
                    </a:lnTo>
                    <a:lnTo>
                      <a:pt x="1174" y="509"/>
                    </a:lnTo>
                    <a:lnTo>
                      <a:pt x="1149" y="504"/>
                    </a:lnTo>
                    <a:lnTo>
                      <a:pt x="1119" y="502"/>
                    </a:lnTo>
                    <a:lnTo>
                      <a:pt x="1087" y="507"/>
                    </a:lnTo>
                    <a:lnTo>
                      <a:pt x="1052" y="517"/>
                    </a:lnTo>
                    <a:lnTo>
                      <a:pt x="1014" y="533"/>
                    </a:lnTo>
                    <a:lnTo>
                      <a:pt x="980" y="557"/>
                    </a:lnTo>
                    <a:lnTo>
                      <a:pt x="952" y="583"/>
                    </a:lnTo>
                    <a:lnTo>
                      <a:pt x="929" y="612"/>
                    </a:lnTo>
                    <a:lnTo>
                      <a:pt x="911" y="642"/>
                    </a:lnTo>
                    <a:lnTo>
                      <a:pt x="899" y="672"/>
                    </a:lnTo>
                    <a:lnTo>
                      <a:pt x="889" y="698"/>
                    </a:lnTo>
                    <a:lnTo>
                      <a:pt x="884" y="723"/>
                    </a:lnTo>
                    <a:lnTo>
                      <a:pt x="881" y="741"/>
                    </a:lnTo>
                    <a:lnTo>
                      <a:pt x="879" y="752"/>
                    </a:lnTo>
                    <a:lnTo>
                      <a:pt x="879" y="757"/>
                    </a:lnTo>
                    <a:lnTo>
                      <a:pt x="625" y="747"/>
                    </a:lnTo>
                    <a:lnTo>
                      <a:pt x="626" y="746"/>
                    </a:lnTo>
                    <a:lnTo>
                      <a:pt x="631" y="736"/>
                    </a:lnTo>
                    <a:lnTo>
                      <a:pt x="635" y="726"/>
                    </a:lnTo>
                    <a:lnTo>
                      <a:pt x="636" y="713"/>
                    </a:lnTo>
                    <a:lnTo>
                      <a:pt x="638" y="695"/>
                    </a:lnTo>
                    <a:lnTo>
                      <a:pt x="638" y="670"/>
                    </a:lnTo>
                    <a:lnTo>
                      <a:pt x="636" y="640"/>
                    </a:lnTo>
                    <a:lnTo>
                      <a:pt x="631" y="606"/>
                    </a:lnTo>
                    <a:lnTo>
                      <a:pt x="623" y="563"/>
                    </a:lnTo>
                    <a:lnTo>
                      <a:pt x="608" y="520"/>
                    </a:lnTo>
                    <a:lnTo>
                      <a:pt x="589" y="481"/>
                    </a:lnTo>
                    <a:lnTo>
                      <a:pt x="561" y="448"/>
                    </a:lnTo>
                    <a:lnTo>
                      <a:pt x="529" y="420"/>
                    </a:lnTo>
                    <a:lnTo>
                      <a:pt x="492" y="395"/>
                    </a:lnTo>
                    <a:lnTo>
                      <a:pt x="452" y="377"/>
                    </a:lnTo>
                    <a:lnTo>
                      <a:pt x="409" y="362"/>
                    </a:lnTo>
                    <a:lnTo>
                      <a:pt x="365" y="354"/>
                    </a:lnTo>
                    <a:lnTo>
                      <a:pt x="319" y="349"/>
                    </a:lnTo>
                    <a:lnTo>
                      <a:pt x="273" y="349"/>
                    </a:lnTo>
                    <a:lnTo>
                      <a:pt x="233" y="354"/>
                    </a:lnTo>
                    <a:lnTo>
                      <a:pt x="201" y="364"/>
                    </a:lnTo>
                    <a:lnTo>
                      <a:pt x="171" y="379"/>
                    </a:lnTo>
                    <a:lnTo>
                      <a:pt x="146" y="395"/>
                    </a:lnTo>
                    <a:lnTo>
                      <a:pt x="127" y="413"/>
                    </a:lnTo>
                    <a:lnTo>
                      <a:pt x="110" y="433"/>
                    </a:lnTo>
                    <a:lnTo>
                      <a:pt x="97" y="450"/>
                    </a:lnTo>
                    <a:lnTo>
                      <a:pt x="87" y="466"/>
                    </a:lnTo>
                    <a:lnTo>
                      <a:pt x="81" y="479"/>
                    </a:lnTo>
                    <a:lnTo>
                      <a:pt x="77" y="487"/>
                    </a:lnTo>
                    <a:lnTo>
                      <a:pt x="76" y="491"/>
                    </a:lnTo>
                    <a:lnTo>
                      <a:pt x="64" y="501"/>
                    </a:lnTo>
                    <a:lnTo>
                      <a:pt x="51" y="507"/>
                    </a:lnTo>
                    <a:lnTo>
                      <a:pt x="36" y="507"/>
                    </a:lnTo>
                    <a:lnTo>
                      <a:pt x="23" y="504"/>
                    </a:lnTo>
                    <a:lnTo>
                      <a:pt x="12" y="496"/>
                    </a:lnTo>
                    <a:lnTo>
                      <a:pt x="3" y="484"/>
                    </a:lnTo>
                    <a:lnTo>
                      <a:pt x="0" y="468"/>
                    </a:lnTo>
                    <a:lnTo>
                      <a:pt x="3" y="448"/>
                    </a:lnTo>
                    <a:lnTo>
                      <a:pt x="13" y="423"/>
                    </a:lnTo>
                    <a:lnTo>
                      <a:pt x="31" y="397"/>
                    </a:lnTo>
                    <a:lnTo>
                      <a:pt x="53" y="372"/>
                    </a:lnTo>
                    <a:lnTo>
                      <a:pt x="76" y="354"/>
                    </a:lnTo>
                    <a:lnTo>
                      <a:pt x="99" y="338"/>
                    </a:lnTo>
                    <a:lnTo>
                      <a:pt x="120" y="324"/>
                    </a:lnTo>
                    <a:lnTo>
                      <a:pt x="136" y="316"/>
                    </a:lnTo>
                    <a:lnTo>
                      <a:pt x="148" y="311"/>
                    </a:lnTo>
                    <a:lnTo>
                      <a:pt x="153" y="310"/>
                    </a:lnTo>
                    <a:lnTo>
                      <a:pt x="178" y="79"/>
                    </a:lnTo>
                    <a:lnTo>
                      <a:pt x="158" y="79"/>
                    </a:lnTo>
                    <a:lnTo>
                      <a:pt x="143" y="76"/>
                    </a:lnTo>
                    <a:lnTo>
                      <a:pt x="132" y="68"/>
                    </a:lnTo>
                    <a:lnTo>
                      <a:pt x="125" y="56"/>
                    </a:lnTo>
                    <a:lnTo>
                      <a:pt x="122" y="41"/>
                    </a:lnTo>
                    <a:lnTo>
                      <a:pt x="122" y="38"/>
                    </a:lnTo>
                    <a:lnTo>
                      <a:pt x="125" y="23"/>
                    </a:lnTo>
                    <a:lnTo>
                      <a:pt x="132" y="12"/>
                    </a:lnTo>
                    <a:lnTo>
                      <a:pt x="143" y="4"/>
                    </a:lnTo>
                    <a:lnTo>
                      <a:pt x="15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14" name="Group 13">
              <a:extLst>
                <a:ext uri="{FF2B5EF4-FFF2-40B4-BE49-F238E27FC236}">
                  <a16:creationId xmlns:a16="http://schemas.microsoft.com/office/drawing/2014/main" id="{190208EC-D5AD-489B-B6CA-23D9F977BA2D}"/>
                </a:ext>
              </a:extLst>
            </p:cNvPr>
            <p:cNvGrpSpPr/>
            <p:nvPr/>
          </p:nvGrpSpPr>
          <p:grpSpPr>
            <a:xfrm>
              <a:off x="4655285" y="3083021"/>
              <a:ext cx="228600" cy="629528"/>
              <a:chOff x="4824413" y="1458913"/>
              <a:chExt cx="619125" cy="1704975"/>
            </a:xfrm>
            <a:solidFill>
              <a:schemeClr val="accent5"/>
            </a:solidFill>
          </p:grpSpPr>
          <p:sp>
            <p:nvSpPr>
              <p:cNvPr id="15" name="Freeform 39">
                <a:extLst>
                  <a:ext uri="{FF2B5EF4-FFF2-40B4-BE49-F238E27FC236}">
                    <a16:creationId xmlns:a16="http://schemas.microsoft.com/office/drawing/2014/main" id="{97A0F522-0935-4CB4-9A55-1BC5EE81DBA4}"/>
                  </a:ext>
                </a:extLst>
              </p:cNvPr>
              <p:cNvSpPr>
                <a:spLocks/>
              </p:cNvSpPr>
              <p:nvPr/>
            </p:nvSpPr>
            <p:spPr bwMode="auto">
              <a:xfrm>
                <a:off x="4997450" y="1612900"/>
                <a:ext cx="268287" cy="166688"/>
              </a:xfrm>
              <a:custGeom>
                <a:avLst/>
                <a:gdLst/>
                <a:ahLst/>
                <a:cxnLst>
                  <a:cxn ang="0">
                    <a:pos x="1" y="0"/>
                  </a:cxn>
                  <a:cxn ang="0">
                    <a:pos x="167" y="1"/>
                  </a:cxn>
                  <a:cxn ang="0">
                    <a:pos x="169" y="11"/>
                  </a:cxn>
                  <a:cxn ang="0">
                    <a:pos x="169" y="21"/>
                  </a:cxn>
                  <a:cxn ang="0">
                    <a:pos x="164" y="47"/>
                  </a:cxn>
                  <a:cxn ang="0">
                    <a:pos x="153" y="70"/>
                  </a:cxn>
                  <a:cxn ang="0">
                    <a:pos x="133" y="89"/>
                  </a:cxn>
                  <a:cxn ang="0">
                    <a:pos x="110" y="100"/>
                  </a:cxn>
                  <a:cxn ang="0">
                    <a:pos x="83" y="105"/>
                  </a:cxn>
                  <a:cxn ang="0">
                    <a:pos x="57" y="100"/>
                  </a:cxn>
                  <a:cxn ang="0">
                    <a:pos x="34" y="89"/>
                  </a:cxn>
                  <a:cxn ang="0">
                    <a:pos x="16" y="70"/>
                  </a:cxn>
                  <a:cxn ang="0">
                    <a:pos x="5" y="47"/>
                  </a:cxn>
                  <a:cxn ang="0">
                    <a:pos x="0" y="19"/>
                  </a:cxn>
                  <a:cxn ang="0">
                    <a:pos x="0" y="10"/>
                  </a:cxn>
                  <a:cxn ang="0">
                    <a:pos x="1" y="0"/>
                  </a:cxn>
                </a:cxnLst>
                <a:rect l="0" t="0" r="r" b="b"/>
                <a:pathLst>
                  <a:path w="169" h="105">
                    <a:moveTo>
                      <a:pt x="1" y="0"/>
                    </a:moveTo>
                    <a:lnTo>
                      <a:pt x="167" y="1"/>
                    </a:lnTo>
                    <a:lnTo>
                      <a:pt x="169" y="11"/>
                    </a:lnTo>
                    <a:lnTo>
                      <a:pt x="169" y="21"/>
                    </a:lnTo>
                    <a:lnTo>
                      <a:pt x="164" y="47"/>
                    </a:lnTo>
                    <a:lnTo>
                      <a:pt x="153" y="70"/>
                    </a:lnTo>
                    <a:lnTo>
                      <a:pt x="133" y="89"/>
                    </a:lnTo>
                    <a:lnTo>
                      <a:pt x="110" y="100"/>
                    </a:lnTo>
                    <a:lnTo>
                      <a:pt x="83" y="105"/>
                    </a:lnTo>
                    <a:lnTo>
                      <a:pt x="57" y="100"/>
                    </a:lnTo>
                    <a:lnTo>
                      <a:pt x="34" y="89"/>
                    </a:lnTo>
                    <a:lnTo>
                      <a:pt x="16" y="70"/>
                    </a:lnTo>
                    <a:lnTo>
                      <a:pt x="5" y="47"/>
                    </a:lnTo>
                    <a:lnTo>
                      <a:pt x="0" y="19"/>
                    </a:lnTo>
                    <a:lnTo>
                      <a:pt x="0" y="10"/>
                    </a:lnTo>
                    <a:lnTo>
                      <a:pt x="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40">
                <a:extLst>
                  <a:ext uri="{FF2B5EF4-FFF2-40B4-BE49-F238E27FC236}">
                    <a16:creationId xmlns:a16="http://schemas.microsoft.com/office/drawing/2014/main" id="{80024428-9BBE-4E00-B564-1C780BD8CB38}"/>
                  </a:ext>
                </a:extLst>
              </p:cNvPr>
              <p:cNvSpPr>
                <a:spLocks/>
              </p:cNvSpPr>
              <p:nvPr/>
            </p:nvSpPr>
            <p:spPr bwMode="auto">
              <a:xfrm>
                <a:off x="4824413" y="1804988"/>
                <a:ext cx="619125" cy="1358900"/>
              </a:xfrm>
              <a:custGeom>
                <a:avLst/>
                <a:gdLst/>
                <a:ahLst/>
                <a:cxnLst>
                  <a:cxn ang="0">
                    <a:pos x="150" y="2"/>
                  </a:cxn>
                  <a:cxn ang="0">
                    <a:pos x="142" y="167"/>
                  </a:cxn>
                  <a:cxn ang="0">
                    <a:pos x="133" y="183"/>
                  </a:cxn>
                  <a:cxn ang="0">
                    <a:pos x="137" y="195"/>
                  </a:cxn>
                  <a:cxn ang="0">
                    <a:pos x="150" y="205"/>
                  </a:cxn>
                  <a:cxn ang="0">
                    <a:pos x="168" y="201"/>
                  </a:cxn>
                  <a:cxn ang="0">
                    <a:pos x="174" y="191"/>
                  </a:cxn>
                  <a:cxn ang="0">
                    <a:pos x="176" y="178"/>
                  </a:cxn>
                  <a:cxn ang="0">
                    <a:pos x="171" y="175"/>
                  </a:cxn>
                  <a:cxn ang="0">
                    <a:pos x="168" y="170"/>
                  </a:cxn>
                  <a:cxn ang="0">
                    <a:pos x="165" y="165"/>
                  </a:cxn>
                  <a:cxn ang="0">
                    <a:pos x="163" y="2"/>
                  </a:cxn>
                  <a:cxn ang="0">
                    <a:pos x="234" y="165"/>
                  </a:cxn>
                  <a:cxn ang="0">
                    <a:pos x="222" y="173"/>
                  </a:cxn>
                  <a:cxn ang="0">
                    <a:pos x="220" y="191"/>
                  </a:cxn>
                  <a:cxn ang="0">
                    <a:pos x="227" y="201"/>
                  </a:cxn>
                  <a:cxn ang="0">
                    <a:pos x="240" y="206"/>
                  </a:cxn>
                  <a:cxn ang="0">
                    <a:pos x="252" y="203"/>
                  </a:cxn>
                  <a:cxn ang="0">
                    <a:pos x="262" y="190"/>
                  </a:cxn>
                  <a:cxn ang="0">
                    <a:pos x="260" y="173"/>
                  </a:cxn>
                  <a:cxn ang="0">
                    <a:pos x="248" y="165"/>
                  </a:cxn>
                  <a:cxn ang="0">
                    <a:pos x="291" y="2"/>
                  </a:cxn>
                  <a:cxn ang="0">
                    <a:pos x="339" y="15"/>
                  </a:cxn>
                  <a:cxn ang="0">
                    <a:pos x="372" y="47"/>
                  </a:cxn>
                  <a:cxn ang="0">
                    <a:pos x="388" y="91"/>
                  </a:cxn>
                  <a:cxn ang="0">
                    <a:pos x="388" y="374"/>
                  </a:cxn>
                  <a:cxn ang="0">
                    <a:pos x="377" y="402"/>
                  </a:cxn>
                  <a:cxn ang="0">
                    <a:pos x="354" y="412"/>
                  </a:cxn>
                  <a:cxn ang="0">
                    <a:pos x="331" y="402"/>
                  </a:cxn>
                  <a:cxn ang="0">
                    <a:pos x="321" y="374"/>
                  </a:cxn>
                  <a:cxn ang="0">
                    <a:pos x="303" y="121"/>
                  </a:cxn>
                  <a:cxn ang="0">
                    <a:pos x="293" y="827"/>
                  </a:cxn>
                  <a:cxn ang="0">
                    <a:pos x="266" y="853"/>
                  </a:cxn>
                  <a:cxn ang="0">
                    <a:pos x="230" y="853"/>
                  </a:cxn>
                  <a:cxn ang="0">
                    <a:pos x="204" y="827"/>
                  </a:cxn>
                  <a:cxn ang="0">
                    <a:pos x="204" y="545"/>
                  </a:cxn>
                  <a:cxn ang="0">
                    <a:pos x="181" y="807"/>
                  </a:cxn>
                  <a:cxn ang="0">
                    <a:pos x="166" y="840"/>
                  </a:cxn>
                  <a:cxn ang="0">
                    <a:pos x="132" y="855"/>
                  </a:cxn>
                  <a:cxn ang="0">
                    <a:pos x="99" y="840"/>
                  </a:cxn>
                  <a:cxn ang="0">
                    <a:pos x="86" y="807"/>
                  </a:cxn>
                  <a:cxn ang="0">
                    <a:pos x="84" y="173"/>
                  </a:cxn>
                  <a:cxn ang="0">
                    <a:pos x="82" y="162"/>
                  </a:cxn>
                  <a:cxn ang="0">
                    <a:pos x="87" y="157"/>
                  </a:cxn>
                  <a:cxn ang="0">
                    <a:pos x="91" y="119"/>
                  </a:cxn>
                  <a:cxn ang="0">
                    <a:pos x="68" y="372"/>
                  </a:cxn>
                  <a:cxn ang="0">
                    <a:pos x="58" y="400"/>
                  </a:cxn>
                  <a:cxn ang="0">
                    <a:pos x="33" y="409"/>
                  </a:cxn>
                  <a:cxn ang="0">
                    <a:pos x="10" y="399"/>
                  </a:cxn>
                  <a:cxn ang="0">
                    <a:pos x="0" y="371"/>
                  </a:cxn>
                  <a:cxn ang="0">
                    <a:pos x="7" y="81"/>
                  </a:cxn>
                  <a:cxn ang="0">
                    <a:pos x="30" y="33"/>
                  </a:cxn>
                  <a:cxn ang="0">
                    <a:pos x="74" y="4"/>
                  </a:cxn>
                </a:cxnLst>
                <a:rect l="0" t="0" r="r" b="b"/>
                <a:pathLst>
                  <a:path w="390" h="856">
                    <a:moveTo>
                      <a:pt x="102" y="0"/>
                    </a:moveTo>
                    <a:lnTo>
                      <a:pt x="150" y="2"/>
                    </a:lnTo>
                    <a:lnTo>
                      <a:pt x="148" y="163"/>
                    </a:lnTo>
                    <a:lnTo>
                      <a:pt x="142" y="167"/>
                    </a:lnTo>
                    <a:lnTo>
                      <a:pt x="135" y="177"/>
                    </a:lnTo>
                    <a:lnTo>
                      <a:pt x="133" y="183"/>
                    </a:lnTo>
                    <a:lnTo>
                      <a:pt x="133" y="190"/>
                    </a:lnTo>
                    <a:lnTo>
                      <a:pt x="137" y="195"/>
                    </a:lnTo>
                    <a:lnTo>
                      <a:pt x="140" y="198"/>
                    </a:lnTo>
                    <a:lnTo>
                      <a:pt x="150" y="205"/>
                    </a:lnTo>
                    <a:lnTo>
                      <a:pt x="161" y="205"/>
                    </a:lnTo>
                    <a:lnTo>
                      <a:pt x="168" y="201"/>
                    </a:lnTo>
                    <a:lnTo>
                      <a:pt x="171" y="198"/>
                    </a:lnTo>
                    <a:lnTo>
                      <a:pt x="174" y="191"/>
                    </a:lnTo>
                    <a:lnTo>
                      <a:pt x="176" y="185"/>
                    </a:lnTo>
                    <a:lnTo>
                      <a:pt x="176" y="178"/>
                    </a:lnTo>
                    <a:lnTo>
                      <a:pt x="174" y="177"/>
                    </a:lnTo>
                    <a:lnTo>
                      <a:pt x="171" y="175"/>
                    </a:lnTo>
                    <a:lnTo>
                      <a:pt x="169" y="173"/>
                    </a:lnTo>
                    <a:lnTo>
                      <a:pt x="168" y="170"/>
                    </a:lnTo>
                    <a:lnTo>
                      <a:pt x="168" y="167"/>
                    </a:lnTo>
                    <a:lnTo>
                      <a:pt x="165" y="165"/>
                    </a:lnTo>
                    <a:lnTo>
                      <a:pt x="163" y="163"/>
                    </a:lnTo>
                    <a:lnTo>
                      <a:pt x="163" y="2"/>
                    </a:lnTo>
                    <a:lnTo>
                      <a:pt x="235" y="2"/>
                    </a:lnTo>
                    <a:lnTo>
                      <a:pt x="234" y="165"/>
                    </a:lnTo>
                    <a:lnTo>
                      <a:pt x="229" y="167"/>
                    </a:lnTo>
                    <a:lnTo>
                      <a:pt x="222" y="173"/>
                    </a:lnTo>
                    <a:lnTo>
                      <a:pt x="220" y="180"/>
                    </a:lnTo>
                    <a:lnTo>
                      <a:pt x="220" y="191"/>
                    </a:lnTo>
                    <a:lnTo>
                      <a:pt x="224" y="198"/>
                    </a:lnTo>
                    <a:lnTo>
                      <a:pt x="227" y="201"/>
                    </a:lnTo>
                    <a:lnTo>
                      <a:pt x="234" y="205"/>
                    </a:lnTo>
                    <a:lnTo>
                      <a:pt x="240" y="206"/>
                    </a:lnTo>
                    <a:lnTo>
                      <a:pt x="247" y="206"/>
                    </a:lnTo>
                    <a:lnTo>
                      <a:pt x="252" y="203"/>
                    </a:lnTo>
                    <a:lnTo>
                      <a:pt x="255" y="200"/>
                    </a:lnTo>
                    <a:lnTo>
                      <a:pt x="262" y="190"/>
                    </a:lnTo>
                    <a:lnTo>
                      <a:pt x="262" y="180"/>
                    </a:lnTo>
                    <a:lnTo>
                      <a:pt x="260" y="173"/>
                    </a:lnTo>
                    <a:lnTo>
                      <a:pt x="253" y="167"/>
                    </a:lnTo>
                    <a:lnTo>
                      <a:pt x="248" y="165"/>
                    </a:lnTo>
                    <a:lnTo>
                      <a:pt x="250" y="2"/>
                    </a:lnTo>
                    <a:lnTo>
                      <a:pt x="291" y="2"/>
                    </a:lnTo>
                    <a:lnTo>
                      <a:pt x="317" y="5"/>
                    </a:lnTo>
                    <a:lnTo>
                      <a:pt x="339" y="15"/>
                    </a:lnTo>
                    <a:lnTo>
                      <a:pt x="357" y="30"/>
                    </a:lnTo>
                    <a:lnTo>
                      <a:pt x="372" y="47"/>
                    </a:lnTo>
                    <a:lnTo>
                      <a:pt x="382" y="68"/>
                    </a:lnTo>
                    <a:lnTo>
                      <a:pt x="388" y="91"/>
                    </a:lnTo>
                    <a:lnTo>
                      <a:pt x="390" y="116"/>
                    </a:lnTo>
                    <a:lnTo>
                      <a:pt x="388" y="374"/>
                    </a:lnTo>
                    <a:lnTo>
                      <a:pt x="385" y="390"/>
                    </a:lnTo>
                    <a:lnTo>
                      <a:pt x="377" y="402"/>
                    </a:lnTo>
                    <a:lnTo>
                      <a:pt x="367" y="410"/>
                    </a:lnTo>
                    <a:lnTo>
                      <a:pt x="354" y="412"/>
                    </a:lnTo>
                    <a:lnTo>
                      <a:pt x="342" y="410"/>
                    </a:lnTo>
                    <a:lnTo>
                      <a:pt x="331" y="402"/>
                    </a:lnTo>
                    <a:lnTo>
                      <a:pt x="324" y="390"/>
                    </a:lnTo>
                    <a:lnTo>
                      <a:pt x="321" y="374"/>
                    </a:lnTo>
                    <a:lnTo>
                      <a:pt x="324" y="121"/>
                    </a:lnTo>
                    <a:lnTo>
                      <a:pt x="303" y="121"/>
                    </a:lnTo>
                    <a:lnTo>
                      <a:pt x="296" y="809"/>
                    </a:lnTo>
                    <a:lnTo>
                      <a:pt x="293" y="827"/>
                    </a:lnTo>
                    <a:lnTo>
                      <a:pt x="281" y="841"/>
                    </a:lnTo>
                    <a:lnTo>
                      <a:pt x="266" y="853"/>
                    </a:lnTo>
                    <a:lnTo>
                      <a:pt x="248" y="856"/>
                    </a:lnTo>
                    <a:lnTo>
                      <a:pt x="230" y="853"/>
                    </a:lnTo>
                    <a:lnTo>
                      <a:pt x="214" y="841"/>
                    </a:lnTo>
                    <a:lnTo>
                      <a:pt x="204" y="827"/>
                    </a:lnTo>
                    <a:lnTo>
                      <a:pt x="201" y="809"/>
                    </a:lnTo>
                    <a:lnTo>
                      <a:pt x="204" y="545"/>
                    </a:lnTo>
                    <a:lnTo>
                      <a:pt x="183" y="545"/>
                    </a:lnTo>
                    <a:lnTo>
                      <a:pt x="181" y="807"/>
                    </a:lnTo>
                    <a:lnTo>
                      <a:pt x="176" y="825"/>
                    </a:lnTo>
                    <a:lnTo>
                      <a:pt x="166" y="840"/>
                    </a:lnTo>
                    <a:lnTo>
                      <a:pt x="150" y="851"/>
                    </a:lnTo>
                    <a:lnTo>
                      <a:pt x="132" y="855"/>
                    </a:lnTo>
                    <a:lnTo>
                      <a:pt x="114" y="851"/>
                    </a:lnTo>
                    <a:lnTo>
                      <a:pt x="99" y="840"/>
                    </a:lnTo>
                    <a:lnTo>
                      <a:pt x="89" y="825"/>
                    </a:lnTo>
                    <a:lnTo>
                      <a:pt x="86" y="807"/>
                    </a:lnTo>
                    <a:lnTo>
                      <a:pt x="91" y="177"/>
                    </a:lnTo>
                    <a:lnTo>
                      <a:pt x="84" y="173"/>
                    </a:lnTo>
                    <a:lnTo>
                      <a:pt x="81" y="167"/>
                    </a:lnTo>
                    <a:lnTo>
                      <a:pt x="82" y="162"/>
                    </a:lnTo>
                    <a:lnTo>
                      <a:pt x="84" y="158"/>
                    </a:lnTo>
                    <a:lnTo>
                      <a:pt x="87" y="157"/>
                    </a:lnTo>
                    <a:lnTo>
                      <a:pt x="91" y="157"/>
                    </a:lnTo>
                    <a:lnTo>
                      <a:pt x="91" y="119"/>
                    </a:lnTo>
                    <a:lnTo>
                      <a:pt x="69" y="117"/>
                    </a:lnTo>
                    <a:lnTo>
                      <a:pt x="68" y="372"/>
                    </a:lnTo>
                    <a:lnTo>
                      <a:pt x="64" y="389"/>
                    </a:lnTo>
                    <a:lnTo>
                      <a:pt x="58" y="400"/>
                    </a:lnTo>
                    <a:lnTo>
                      <a:pt x="46" y="407"/>
                    </a:lnTo>
                    <a:lnTo>
                      <a:pt x="33" y="409"/>
                    </a:lnTo>
                    <a:lnTo>
                      <a:pt x="22" y="407"/>
                    </a:lnTo>
                    <a:lnTo>
                      <a:pt x="10" y="399"/>
                    </a:lnTo>
                    <a:lnTo>
                      <a:pt x="3" y="387"/>
                    </a:lnTo>
                    <a:lnTo>
                      <a:pt x="0" y="371"/>
                    </a:lnTo>
                    <a:lnTo>
                      <a:pt x="3" y="111"/>
                    </a:lnTo>
                    <a:lnTo>
                      <a:pt x="7" y="81"/>
                    </a:lnTo>
                    <a:lnTo>
                      <a:pt x="15" y="55"/>
                    </a:lnTo>
                    <a:lnTo>
                      <a:pt x="30" y="33"/>
                    </a:lnTo>
                    <a:lnTo>
                      <a:pt x="49" y="15"/>
                    </a:lnTo>
                    <a:lnTo>
                      <a:pt x="74" y="4"/>
                    </a:lnTo>
                    <a:lnTo>
                      <a:pt x="10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41">
                <a:extLst>
                  <a:ext uri="{FF2B5EF4-FFF2-40B4-BE49-F238E27FC236}">
                    <a16:creationId xmlns:a16="http://schemas.microsoft.com/office/drawing/2014/main" id="{6F3D0E98-740B-4F2B-B6BF-5DF44964A8CC}"/>
                  </a:ext>
                </a:extLst>
              </p:cNvPr>
              <p:cNvSpPr>
                <a:spLocks/>
              </p:cNvSpPr>
              <p:nvPr/>
            </p:nvSpPr>
            <p:spPr bwMode="auto">
              <a:xfrm>
                <a:off x="4859338" y="1458913"/>
                <a:ext cx="544512" cy="171450"/>
              </a:xfrm>
              <a:custGeom>
                <a:avLst/>
                <a:gdLst/>
                <a:ahLst/>
                <a:cxnLst>
                  <a:cxn ang="0">
                    <a:pos x="123" y="0"/>
                  </a:cxn>
                  <a:cxn ang="0">
                    <a:pos x="221" y="0"/>
                  </a:cxn>
                  <a:cxn ang="0">
                    <a:pos x="238" y="69"/>
                  </a:cxn>
                  <a:cxn ang="0">
                    <a:pos x="312" y="65"/>
                  </a:cxn>
                  <a:cxn ang="0">
                    <a:pos x="328" y="69"/>
                  </a:cxn>
                  <a:cxn ang="0">
                    <a:pos x="340" y="75"/>
                  </a:cxn>
                  <a:cxn ang="0">
                    <a:pos x="343" y="85"/>
                  </a:cxn>
                  <a:cxn ang="0">
                    <a:pos x="338" y="95"/>
                  </a:cxn>
                  <a:cxn ang="0">
                    <a:pos x="327" y="102"/>
                  </a:cxn>
                  <a:cxn ang="0">
                    <a:pos x="312" y="105"/>
                  </a:cxn>
                  <a:cxn ang="0">
                    <a:pos x="276" y="108"/>
                  </a:cxn>
                  <a:cxn ang="0">
                    <a:pos x="272" y="100"/>
                  </a:cxn>
                  <a:cxn ang="0">
                    <a:pos x="269" y="93"/>
                  </a:cxn>
                  <a:cxn ang="0">
                    <a:pos x="264" y="85"/>
                  </a:cxn>
                  <a:cxn ang="0">
                    <a:pos x="149" y="85"/>
                  </a:cxn>
                  <a:cxn ang="0">
                    <a:pos x="101" y="84"/>
                  </a:cxn>
                  <a:cxn ang="0">
                    <a:pos x="78" y="84"/>
                  </a:cxn>
                  <a:cxn ang="0">
                    <a:pos x="73" y="92"/>
                  </a:cxn>
                  <a:cxn ang="0">
                    <a:pos x="70" y="98"/>
                  </a:cxn>
                  <a:cxn ang="0">
                    <a:pos x="67" y="107"/>
                  </a:cxn>
                  <a:cxn ang="0">
                    <a:pos x="31" y="103"/>
                  </a:cxn>
                  <a:cxn ang="0">
                    <a:pos x="14" y="100"/>
                  </a:cxn>
                  <a:cxn ang="0">
                    <a:pos x="3" y="92"/>
                  </a:cxn>
                  <a:cxn ang="0">
                    <a:pos x="0" y="82"/>
                  </a:cxn>
                  <a:cxn ang="0">
                    <a:pos x="4" y="72"/>
                  </a:cxn>
                  <a:cxn ang="0">
                    <a:pos x="16" y="65"/>
                  </a:cxn>
                  <a:cxn ang="0">
                    <a:pos x="31" y="62"/>
                  </a:cxn>
                  <a:cxn ang="0">
                    <a:pos x="105" y="69"/>
                  </a:cxn>
                  <a:cxn ang="0">
                    <a:pos x="123" y="0"/>
                  </a:cxn>
                </a:cxnLst>
                <a:rect l="0" t="0" r="r" b="b"/>
                <a:pathLst>
                  <a:path w="343" h="108">
                    <a:moveTo>
                      <a:pt x="123" y="0"/>
                    </a:moveTo>
                    <a:lnTo>
                      <a:pt x="221" y="0"/>
                    </a:lnTo>
                    <a:lnTo>
                      <a:pt x="238" y="69"/>
                    </a:lnTo>
                    <a:lnTo>
                      <a:pt x="312" y="65"/>
                    </a:lnTo>
                    <a:lnTo>
                      <a:pt x="328" y="69"/>
                    </a:lnTo>
                    <a:lnTo>
                      <a:pt x="340" y="75"/>
                    </a:lnTo>
                    <a:lnTo>
                      <a:pt x="343" y="85"/>
                    </a:lnTo>
                    <a:lnTo>
                      <a:pt x="338" y="95"/>
                    </a:lnTo>
                    <a:lnTo>
                      <a:pt x="327" y="102"/>
                    </a:lnTo>
                    <a:lnTo>
                      <a:pt x="312" y="105"/>
                    </a:lnTo>
                    <a:lnTo>
                      <a:pt x="276" y="108"/>
                    </a:lnTo>
                    <a:lnTo>
                      <a:pt x="272" y="100"/>
                    </a:lnTo>
                    <a:lnTo>
                      <a:pt x="269" y="93"/>
                    </a:lnTo>
                    <a:lnTo>
                      <a:pt x="264" y="85"/>
                    </a:lnTo>
                    <a:lnTo>
                      <a:pt x="149" y="85"/>
                    </a:lnTo>
                    <a:lnTo>
                      <a:pt x="101" y="84"/>
                    </a:lnTo>
                    <a:lnTo>
                      <a:pt x="78" y="84"/>
                    </a:lnTo>
                    <a:lnTo>
                      <a:pt x="73" y="92"/>
                    </a:lnTo>
                    <a:lnTo>
                      <a:pt x="70" y="98"/>
                    </a:lnTo>
                    <a:lnTo>
                      <a:pt x="67" y="107"/>
                    </a:lnTo>
                    <a:lnTo>
                      <a:pt x="31" y="103"/>
                    </a:lnTo>
                    <a:lnTo>
                      <a:pt x="14" y="100"/>
                    </a:lnTo>
                    <a:lnTo>
                      <a:pt x="3" y="92"/>
                    </a:lnTo>
                    <a:lnTo>
                      <a:pt x="0" y="82"/>
                    </a:lnTo>
                    <a:lnTo>
                      <a:pt x="4" y="72"/>
                    </a:lnTo>
                    <a:lnTo>
                      <a:pt x="16" y="65"/>
                    </a:lnTo>
                    <a:lnTo>
                      <a:pt x="31" y="62"/>
                    </a:lnTo>
                    <a:lnTo>
                      <a:pt x="105" y="69"/>
                    </a:lnTo>
                    <a:lnTo>
                      <a:pt x="1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18" name="Group 53">
              <a:extLst>
                <a:ext uri="{FF2B5EF4-FFF2-40B4-BE49-F238E27FC236}">
                  <a16:creationId xmlns:a16="http://schemas.microsoft.com/office/drawing/2014/main" id="{88BE01FB-EF1B-4CD0-8708-445576CF45B3}"/>
                </a:ext>
              </a:extLst>
            </p:cNvPr>
            <p:cNvGrpSpPr/>
            <p:nvPr/>
          </p:nvGrpSpPr>
          <p:grpSpPr>
            <a:xfrm>
              <a:off x="3395234" y="2434822"/>
              <a:ext cx="768009" cy="766599"/>
              <a:chOff x="10448925" y="863601"/>
              <a:chExt cx="1728788" cy="1725612"/>
            </a:xfrm>
            <a:solidFill>
              <a:schemeClr val="accent5">
                <a:lumMod val="75000"/>
              </a:schemeClr>
            </a:solidFill>
          </p:grpSpPr>
          <p:sp>
            <p:nvSpPr>
              <p:cNvPr id="19" name="Freeform 17">
                <a:extLst>
                  <a:ext uri="{FF2B5EF4-FFF2-40B4-BE49-F238E27FC236}">
                    <a16:creationId xmlns:a16="http://schemas.microsoft.com/office/drawing/2014/main" id="{6D959F3B-4553-48FA-8FFD-26891FA1C905}"/>
                  </a:ext>
                </a:extLst>
              </p:cNvPr>
              <p:cNvSpPr>
                <a:spLocks noEditPoints="1"/>
              </p:cNvSpPr>
              <p:nvPr/>
            </p:nvSpPr>
            <p:spPr bwMode="auto">
              <a:xfrm>
                <a:off x="10448925" y="863601"/>
                <a:ext cx="1728788" cy="1503363"/>
              </a:xfrm>
              <a:custGeom>
                <a:avLst/>
                <a:gdLst/>
                <a:ahLst/>
                <a:cxnLst>
                  <a:cxn ang="0">
                    <a:pos x="522" y="772"/>
                  </a:cxn>
                  <a:cxn ang="0">
                    <a:pos x="542" y="699"/>
                  </a:cxn>
                  <a:cxn ang="0">
                    <a:pos x="456" y="627"/>
                  </a:cxn>
                  <a:cxn ang="0">
                    <a:pos x="401" y="655"/>
                  </a:cxn>
                  <a:cxn ang="0">
                    <a:pos x="456" y="627"/>
                  </a:cxn>
                  <a:cxn ang="0">
                    <a:pos x="624" y="7"/>
                  </a:cxn>
                  <a:cxn ang="0">
                    <a:pos x="703" y="53"/>
                  </a:cxn>
                  <a:cxn ang="0">
                    <a:pos x="750" y="133"/>
                  </a:cxn>
                  <a:cxn ang="0">
                    <a:pos x="757" y="196"/>
                  </a:cxn>
                  <a:cxn ang="0">
                    <a:pos x="764" y="210"/>
                  </a:cxn>
                  <a:cxn ang="0">
                    <a:pos x="829" y="231"/>
                  </a:cxn>
                  <a:cxn ang="0">
                    <a:pos x="868" y="284"/>
                  </a:cxn>
                  <a:cxn ang="0">
                    <a:pos x="871" y="336"/>
                  </a:cxn>
                  <a:cxn ang="0">
                    <a:pos x="878" y="364"/>
                  </a:cxn>
                  <a:cxn ang="0">
                    <a:pos x="919" y="364"/>
                  </a:cxn>
                  <a:cxn ang="0">
                    <a:pos x="996" y="366"/>
                  </a:cxn>
                  <a:cxn ang="0">
                    <a:pos x="1064" y="415"/>
                  </a:cxn>
                  <a:cxn ang="0">
                    <a:pos x="1089" y="494"/>
                  </a:cxn>
                  <a:cxn ang="0">
                    <a:pos x="1064" y="573"/>
                  </a:cxn>
                  <a:cxn ang="0">
                    <a:pos x="996" y="622"/>
                  </a:cxn>
                  <a:cxn ang="0">
                    <a:pos x="929" y="627"/>
                  </a:cxn>
                  <a:cxn ang="0">
                    <a:pos x="896" y="648"/>
                  </a:cxn>
                  <a:cxn ang="0">
                    <a:pos x="854" y="685"/>
                  </a:cxn>
                  <a:cxn ang="0">
                    <a:pos x="796" y="685"/>
                  </a:cxn>
                  <a:cxn ang="0">
                    <a:pos x="754" y="646"/>
                  </a:cxn>
                  <a:cxn ang="0">
                    <a:pos x="712" y="692"/>
                  </a:cxn>
                  <a:cxn ang="0">
                    <a:pos x="654" y="720"/>
                  </a:cxn>
                  <a:cxn ang="0">
                    <a:pos x="608" y="944"/>
                  </a:cxn>
                  <a:cxn ang="0">
                    <a:pos x="517" y="935"/>
                  </a:cxn>
                  <a:cxn ang="0">
                    <a:pos x="459" y="937"/>
                  </a:cxn>
                  <a:cxn ang="0">
                    <a:pos x="431" y="944"/>
                  </a:cxn>
                  <a:cxn ang="0">
                    <a:pos x="428" y="788"/>
                  </a:cxn>
                  <a:cxn ang="0">
                    <a:pos x="317" y="662"/>
                  </a:cxn>
                  <a:cxn ang="0">
                    <a:pos x="287" y="692"/>
                  </a:cxn>
                  <a:cxn ang="0">
                    <a:pos x="212" y="732"/>
                  </a:cxn>
                  <a:cxn ang="0">
                    <a:pos x="124" y="730"/>
                  </a:cxn>
                  <a:cxn ang="0">
                    <a:pos x="49" y="688"/>
                  </a:cxn>
                  <a:cxn ang="0">
                    <a:pos x="7" y="613"/>
                  </a:cxn>
                  <a:cxn ang="0">
                    <a:pos x="5" y="524"/>
                  </a:cxn>
                  <a:cxn ang="0">
                    <a:pos x="45" y="452"/>
                  </a:cxn>
                  <a:cxn ang="0">
                    <a:pos x="59" y="403"/>
                  </a:cxn>
                  <a:cxn ang="0">
                    <a:pos x="40" y="345"/>
                  </a:cxn>
                  <a:cxn ang="0">
                    <a:pos x="59" y="284"/>
                  </a:cxn>
                  <a:cxn ang="0">
                    <a:pos x="103" y="247"/>
                  </a:cxn>
                  <a:cxn ang="0">
                    <a:pos x="107" y="189"/>
                  </a:cxn>
                  <a:cxn ang="0">
                    <a:pos x="147" y="119"/>
                  </a:cxn>
                  <a:cxn ang="0">
                    <a:pos x="214" y="79"/>
                  </a:cxn>
                  <a:cxn ang="0">
                    <a:pos x="301" y="81"/>
                  </a:cxn>
                  <a:cxn ang="0">
                    <a:pos x="370" y="123"/>
                  </a:cxn>
                  <a:cxn ang="0">
                    <a:pos x="405" y="114"/>
                  </a:cxn>
                  <a:cxn ang="0">
                    <a:pos x="454" y="44"/>
                  </a:cxn>
                  <a:cxn ang="0">
                    <a:pos x="531" y="4"/>
                  </a:cxn>
                </a:cxnLst>
                <a:rect l="0" t="0" r="r" b="b"/>
                <a:pathLst>
                  <a:path w="1089" h="947">
                    <a:moveTo>
                      <a:pt x="515" y="678"/>
                    </a:moveTo>
                    <a:lnTo>
                      <a:pt x="522" y="772"/>
                    </a:lnTo>
                    <a:lnTo>
                      <a:pt x="575" y="716"/>
                    </a:lnTo>
                    <a:lnTo>
                      <a:pt x="542" y="699"/>
                    </a:lnTo>
                    <a:lnTo>
                      <a:pt x="515" y="678"/>
                    </a:lnTo>
                    <a:close/>
                    <a:moveTo>
                      <a:pt x="456" y="627"/>
                    </a:moveTo>
                    <a:lnTo>
                      <a:pt x="431" y="643"/>
                    </a:lnTo>
                    <a:lnTo>
                      <a:pt x="401" y="655"/>
                    </a:lnTo>
                    <a:lnTo>
                      <a:pt x="461" y="741"/>
                    </a:lnTo>
                    <a:lnTo>
                      <a:pt x="456" y="627"/>
                    </a:lnTo>
                    <a:close/>
                    <a:moveTo>
                      <a:pt x="575" y="0"/>
                    </a:moveTo>
                    <a:lnTo>
                      <a:pt x="624" y="7"/>
                    </a:lnTo>
                    <a:lnTo>
                      <a:pt x="666" y="25"/>
                    </a:lnTo>
                    <a:lnTo>
                      <a:pt x="703" y="53"/>
                    </a:lnTo>
                    <a:lnTo>
                      <a:pt x="731" y="91"/>
                    </a:lnTo>
                    <a:lnTo>
                      <a:pt x="750" y="133"/>
                    </a:lnTo>
                    <a:lnTo>
                      <a:pt x="757" y="182"/>
                    </a:lnTo>
                    <a:lnTo>
                      <a:pt x="757" y="196"/>
                    </a:lnTo>
                    <a:lnTo>
                      <a:pt x="754" y="210"/>
                    </a:lnTo>
                    <a:lnTo>
                      <a:pt x="764" y="210"/>
                    </a:lnTo>
                    <a:lnTo>
                      <a:pt x="798" y="214"/>
                    </a:lnTo>
                    <a:lnTo>
                      <a:pt x="829" y="231"/>
                    </a:lnTo>
                    <a:lnTo>
                      <a:pt x="852" y="254"/>
                    </a:lnTo>
                    <a:lnTo>
                      <a:pt x="868" y="284"/>
                    </a:lnTo>
                    <a:lnTo>
                      <a:pt x="873" y="317"/>
                    </a:lnTo>
                    <a:lnTo>
                      <a:pt x="871" y="336"/>
                    </a:lnTo>
                    <a:lnTo>
                      <a:pt x="866" y="354"/>
                    </a:lnTo>
                    <a:lnTo>
                      <a:pt x="878" y="364"/>
                    </a:lnTo>
                    <a:lnTo>
                      <a:pt x="889" y="375"/>
                    </a:lnTo>
                    <a:lnTo>
                      <a:pt x="919" y="364"/>
                    </a:lnTo>
                    <a:lnTo>
                      <a:pt x="954" y="359"/>
                    </a:lnTo>
                    <a:lnTo>
                      <a:pt x="996" y="366"/>
                    </a:lnTo>
                    <a:lnTo>
                      <a:pt x="1033" y="385"/>
                    </a:lnTo>
                    <a:lnTo>
                      <a:pt x="1064" y="415"/>
                    </a:lnTo>
                    <a:lnTo>
                      <a:pt x="1082" y="452"/>
                    </a:lnTo>
                    <a:lnTo>
                      <a:pt x="1089" y="494"/>
                    </a:lnTo>
                    <a:lnTo>
                      <a:pt x="1082" y="536"/>
                    </a:lnTo>
                    <a:lnTo>
                      <a:pt x="1064" y="573"/>
                    </a:lnTo>
                    <a:lnTo>
                      <a:pt x="1033" y="604"/>
                    </a:lnTo>
                    <a:lnTo>
                      <a:pt x="996" y="622"/>
                    </a:lnTo>
                    <a:lnTo>
                      <a:pt x="954" y="629"/>
                    </a:lnTo>
                    <a:lnTo>
                      <a:pt x="929" y="627"/>
                    </a:lnTo>
                    <a:lnTo>
                      <a:pt x="905" y="620"/>
                    </a:lnTo>
                    <a:lnTo>
                      <a:pt x="896" y="648"/>
                    </a:lnTo>
                    <a:lnTo>
                      <a:pt x="880" y="669"/>
                    </a:lnTo>
                    <a:lnTo>
                      <a:pt x="854" y="685"/>
                    </a:lnTo>
                    <a:lnTo>
                      <a:pt x="824" y="690"/>
                    </a:lnTo>
                    <a:lnTo>
                      <a:pt x="796" y="685"/>
                    </a:lnTo>
                    <a:lnTo>
                      <a:pt x="771" y="669"/>
                    </a:lnTo>
                    <a:lnTo>
                      <a:pt x="754" y="646"/>
                    </a:lnTo>
                    <a:lnTo>
                      <a:pt x="736" y="671"/>
                    </a:lnTo>
                    <a:lnTo>
                      <a:pt x="712" y="692"/>
                    </a:lnTo>
                    <a:lnTo>
                      <a:pt x="684" y="711"/>
                    </a:lnTo>
                    <a:lnTo>
                      <a:pt x="654" y="720"/>
                    </a:lnTo>
                    <a:lnTo>
                      <a:pt x="598" y="774"/>
                    </a:lnTo>
                    <a:lnTo>
                      <a:pt x="608" y="944"/>
                    </a:lnTo>
                    <a:lnTo>
                      <a:pt x="559" y="937"/>
                    </a:lnTo>
                    <a:lnTo>
                      <a:pt x="517" y="935"/>
                    </a:lnTo>
                    <a:lnTo>
                      <a:pt x="484" y="935"/>
                    </a:lnTo>
                    <a:lnTo>
                      <a:pt x="459" y="937"/>
                    </a:lnTo>
                    <a:lnTo>
                      <a:pt x="442" y="942"/>
                    </a:lnTo>
                    <a:lnTo>
                      <a:pt x="431" y="944"/>
                    </a:lnTo>
                    <a:lnTo>
                      <a:pt x="428" y="947"/>
                    </a:lnTo>
                    <a:lnTo>
                      <a:pt x="428" y="788"/>
                    </a:lnTo>
                    <a:lnTo>
                      <a:pt x="333" y="662"/>
                    </a:lnTo>
                    <a:lnTo>
                      <a:pt x="317" y="662"/>
                    </a:lnTo>
                    <a:lnTo>
                      <a:pt x="312" y="660"/>
                    </a:lnTo>
                    <a:lnTo>
                      <a:pt x="287" y="692"/>
                    </a:lnTo>
                    <a:lnTo>
                      <a:pt x="252" y="716"/>
                    </a:lnTo>
                    <a:lnTo>
                      <a:pt x="212" y="732"/>
                    </a:lnTo>
                    <a:lnTo>
                      <a:pt x="170" y="737"/>
                    </a:lnTo>
                    <a:lnTo>
                      <a:pt x="124" y="730"/>
                    </a:lnTo>
                    <a:lnTo>
                      <a:pt x="84" y="713"/>
                    </a:lnTo>
                    <a:lnTo>
                      <a:pt x="49" y="688"/>
                    </a:lnTo>
                    <a:lnTo>
                      <a:pt x="24" y="653"/>
                    </a:lnTo>
                    <a:lnTo>
                      <a:pt x="7" y="613"/>
                    </a:lnTo>
                    <a:lnTo>
                      <a:pt x="0" y="569"/>
                    </a:lnTo>
                    <a:lnTo>
                      <a:pt x="5" y="524"/>
                    </a:lnTo>
                    <a:lnTo>
                      <a:pt x="21" y="487"/>
                    </a:lnTo>
                    <a:lnTo>
                      <a:pt x="45" y="452"/>
                    </a:lnTo>
                    <a:lnTo>
                      <a:pt x="77" y="427"/>
                    </a:lnTo>
                    <a:lnTo>
                      <a:pt x="59" y="403"/>
                    </a:lnTo>
                    <a:lnTo>
                      <a:pt x="45" y="375"/>
                    </a:lnTo>
                    <a:lnTo>
                      <a:pt x="40" y="345"/>
                    </a:lnTo>
                    <a:lnTo>
                      <a:pt x="45" y="312"/>
                    </a:lnTo>
                    <a:lnTo>
                      <a:pt x="59" y="284"/>
                    </a:lnTo>
                    <a:lnTo>
                      <a:pt x="77" y="263"/>
                    </a:lnTo>
                    <a:lnTo>
                      <a:pt x="103" y="247"/>
                    </a:lnTo>
                    <a:lnTo>
                      <a:pt x="103" y="228"/>
                    </a:lnTo>
                    <a:lnTo>
                      <a:pt x="107" y="189"/>
                    </a:lnTo>
                    <a:lnTo>
                      <a:pt x="124" y="151"/>
                    </a:lnTo>
                    <a:lnTo>
                      <a:pt x="147" y="119"/>
                    </a:lnTo>
                    <a:lnTo>
                      <a:pt x="177" y="95"/>
                    </a:lnTo>
                    <a:lnTo>
                      <a:pt x="214" y="79"/>
                    </a:lnTo>
                    <a:lnTo>
                      <a:pt x="256" y="74"/>
                    </a:lnTo>
                    <a:lnTo>
                      <a:pt x="301" y="81"/>
                    </a:lnTo>
                    <a:lnTo>
                      <a:pt x="338" y="98"/>
                    </a:lnTo>
                    <a:lnTo>
                      <a:pt x="370" y="123"/>
                    </a:lnTo>
                    <a:lnTo>
                      <a:pt x="394" y="156"/>
                    </a:lnTo>
                    <a:lnTo>
                      <a:pt x="405" y="114"/>
                    </a:lnTo>
                    <a:lnTo>
                      <a:pt x="426" y="77"/>
                    </a:lnTo>
                    <a:lnTo>
                      <a:pt x="454" y="44"/>
                    </a:lnTo>
                    <a:lnTo>
                      <a:pt x="489" y="21"/>
                    </a:lnTo>
                    <a:lnTo>
                      <a:pt x="531" y="4"/>
                    </a:lnTo>
                    <a:lnTo>
                      <a:pt x="5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8">
                <a:extLst>
                  <a:ext uri="{FF2B5EF4-FFF2-40B4-BE49-F238E27FC236}">
                    <a16:creationId xmlns:a16="http://schemas.microsoft.com/office/drawing/2014/main" id="{0C87DE3D-6953-46E1-AADA-A7846071D1C7}"/>
                  </a:ext>
                </a:extLst>
              </p:cNvPr>
              <p:cNvSpPr>
                <a:spLocks/>
              </p:cNvSpPr>
              <p:nvPr/>
            </p:nvSpPr>
            <p:spPr bwMode="auto">
              <a:xfrm>
                <a:off x="10737850" y="2433638"/>
                <a:ext cx="1096963" cy="155575"/>
              </a:xfrm>
              <a:custGeom>
                <a:avLst/>
                <a:gdLst/>
                <a:ahLst/>
                <a:cxnLst>
                  <a:cxn ang="0">
                    <a:pos x="451" y="0"/>
                  </a:cxn>
                  <a:cxn ang="0">
                    <a:pos x="500" y="7"/>
                  </a:cxn>
                  <a:cxn ang="0">
                    <a:pos x="547" y="18"/>
                  </a:cxn>
                  <a:cxn ang="0">
                    <a:pos x="586" y="35"/>
                  </a:cxn>
                  <a:cxn ang="0">
                    <a:pos x="621" y="51"/>
                  </a:cxn>
                  <a:cxn ang="0">
                    <a:pos x="651" y="67"/>
                  </a:cxn>
                  <a:cxn ang="0">
                    <a:pos x="672" y="84"/>
                  </a:cxn>
                  <a:cxn ang="0">
                    <a:pos x="686" y="93"/>
                  </a:cxn>
                  <a:cxn ang="0">
                    <a:pos x="691" y="98"/>
                  </a:cxn>
                  <a:cxn ang="0">
                    <a:pos x="0" y="98"/>
                  </a:cxn>
                  <a:cxn ang="0">
                    <a:pos x="51" y="60"/>
                  </a:cxn>
                  <a:cxn ang="0">
                    <a:pos x="102" y="39"/>
                  </a:cxn>
                  <a:cxn ang="0">
                    <a:pos x="153" y="28"/>
                  </a:cxn>
                  <a:cxn ang="0">
                    <a:pos x="202" y="25"/>
                  </a:cxn>
                  <a:cxn ang="0">
                    <a:pos x="251" y="30"/>
                  </a:cxn>
                  <a:cxn ang="0">
                    <a:pos x="295" y="37"/>
                  </a:cxn>
                  <a:cxn ang="0">
                    <a:pos x="349" y="14"/>
                  </a:cxn>
                  <a:cxn ang="0">
                    <a:pos x="400" y="2"/>
                  </a:cxn>
                  <a:cxn ang="0">
                    <a:pos x="451" y="0"/>
                  </a:cxn>
                </a:cxnLst>
                <a:rect l="0" t="0" r="r" b="b"/>
                <a:pathLst>
                  <a:path w="691" h="98">
                    <a:moveTo>
                      <a:pt x="451" y="0"/>
                    </a:moveTo>
                    <a:lnTo>
                      <a:pt x="500" y="7"/>
                    </a:lnTo>
                    <a:lnTo>
                      <a:pt x="547" y="18"/>
                    </a:lnTo>
                    <a:lnTo>
                      <a:pt x="586" y="35"/>
                    </a:lnTo>
                    <a:lnTo>
                      <a:pt x="621" y="51"/>
                    </a:lnTo>
                    <a:lnTo>
                      <a:pt x="651" y="67"/>
                    </a:lnTo>
                    <a:lnTo>
                      <a:pt x="672" y="84"/>
                    </a:lnTo>
                    <a:lnTo>
                      <a:pt x="686" y="93"/>
                    </a:lnTo>
                    <a:lnTo>
                      <a:pt x="691" y="98"/>
                    </a:lnTo>
                    <a:lnTo>
                      <a:pt x="0" y="98"/>
                    </a:lnTo>
                    <a:lnTo>
                      <a:pt x="51" y="60"/>
                    </a:lnTo>
                    <a:lnTo>
                      <a:pt x="102" y="39"/>
                    </a:lnTo>
                    <a:lnTo>
                      <a:pt x="153" y="28"/>
                    </a:lnTo>
                    <a:lnTo>
                      <a:pt x="202" y="25"/>
                    </a:lnTo>
                    <a:lnTo>
                      <a:pt x="251" y="30"/>
                    </a:lnTo>
                    <a:lnTo>
                      <a:pt x="295" y="37"/>
                    </a:lnTo>
                    <a:lnTo>
                      <a:pt x="349" y="14"/>
                    </a:lnTo>
                    <a:lnTo>
                      <a:pt x="400" y="2"/>
                    </a:lnTo>
                    <a:lnTo>
                      <a:pt x="4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41219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t>Wrap up</a:t>
            </a:r>
          </a:p>
        </p:txBody>
      </p:sp>
      <p:sp>
        <p:nvSpPr>
          <p:cNvPr id="2" name="Content Placeholder 1"/>
          <p:cNvSpPr>
            <a:spLocks noGrp="1"/>
          </p:cNvSpPr>
          <p:nvPr>
            <p:ph idx="4294967295"/>
          </p:nvPr>
        </p:nvSpPr>
        <p:spPr>
          <a:xfrm>
            <a:off x="342900" y="1352551"/>
            <a:ext cx="7353300" cy="2819400"/>
          </a:xfrm>
          <a:prstGeom prst="rect">
            <a:avLst/>
          </a:prstGeom>
        </p:spPr>
        <p:txBody>
          <a:bodyPr>
            <a:noAutofit/>
          </a:bodyPr>
          <a:lstStyle/>
          <a:p>
            <a:pPr lvl="0">
              <a:spcBef>
                <a:spcPts val="0"/>
              </a:spcBef>
              <a:spcAft>
                <a:spcPts val="1200"/>
              </a:spcAft>
            </a:pPr>
            <a:r>
              <a:rPr lang="en-US" sz="2000" dirty="0"/>
              <a:t>The Sustainable Development Goals are interconnected and drive the sustainability of our communities and our world.</a:t>
            </a:r>
          </a:p>
          <a:p>
            <a:pPr lvl="0">
              <a:spcBef>
                <a:spcPts val="0"/>
              </a:spcBef>
              <a:spcAft>
                <a:spcPts val="1200"/>
              </a:spcAft>
            </a:pPr>
            <a:r>
              <a:rPr lang="en-US" sz="2000" b="1" dirty="0"/>
              <a:t>You have the power to make a difference in feeding a growing population.</a:t>
            </a:r>
          </a:p>
          <a:p>
            <a:pPr lvl="0">
              <a:spcBef>
                <a:spcPts val="0"/>
              </a:spcBef>
              <a:spcAft>
                <a:spcPts val="1200"/>
              </a:spcAft>
            </a:pPr>
            <a:r>
              <a:rPr lang="en-US" sz="2000" dirty="0"/>
              <a:t>Spread the word! How do we sustainably feed nearly 10 billion people by the year 2050? #journey2050 #feedingtheworldresponsibly</a:t>
            </a:r>
          </a:p>
        </p:txBody>
      </p:sp>
    </p:spTree>
    <p:extLst>
      <p:ext uri="{BB962C8B-B14F-4D97-AF65-F5344CB8AC3E}">
        <p14:creationId xmlns:p14="http://schemas.microsoft.com/office/powerpoint/2010/main" val="10622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line 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25" y="135255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nline imag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37464"/>
            <a:ext cx="1819549" cy="1815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08125" y="3417153"/>
            <a:ext cx="2670501" cy="830997"/>
          </a:xfrm>
          <a:prstGeom prst="rect">
            <a:avLst/>
          </a:prstGeom>
          <a:noFill/>
        </p:spPr>
        <p:txBody>
          <a:bodyPr wrap="square" rtlCol="0">
            <a:spAutoFit/>
          </a:bodyPr>
          <a:lstStyle/>
          <a:p>
            <a:pPr algn="ctr"/>
            <a:r>
              <a:rPr lang="en-US" sz="2400" b="1" dirty="0"/>
              <a:t>SCHOOL EDITION: JOURNEY 2050</a:t>
            </a:r>
          </a:p>
        </p:txBody>
      </p:sp>
      <p:sp>
        <p:nvSpPr>
          <p:cNvPr id="11" name="TextBox 10"/>
          <p:cNvSpPr txBox="1"/>
          <p:nvPr/>
        </p:nvSpPr>
        <p:spPr>
          <a:xfrm>
            <a:off x="4563244" y="3387148"/>
            <a:ext cx="2900363" cy="830997"/>
          </a:xfrm>
          <a:prstGeom prst="rect">
            <a:avLst/>
          </a:prstGeom>
          <a:noFill/>
        </p:spPr>
        <p:txBody>
          <a:bodyPr wrap="square" rtlCol="0">
            <a:spAutoFit/>
          </a:bodyPr>
          <a:lstStyle/>
          <a:p>
            <a:pPr algn="ctr"/>
            <a:r>
              <a:rPr lang="en-US" sz="2400" b="1" dirty="0"/>
              <a:t>HOME EDITION: FARMERS 2050</a:t>
            </a:r>
          </a:p>
        </p:txBody>
      </p:sp>
      <p:sp>
        <p:nvSpPr>
          <p:cNvPr id="7" name="Title 1"/>
          <p:cNvSpPr>
            <a:spLocks noGrp="1"/>
          </p:cNvSpPr>
          <p:nvPr>
            <p:ph type="title"/>
          </p:nvPr>
        </p:nvSpPr>
        <p:spPr>
          <a:xfrm>
            <a:off x="457200" y="419100"/>
            <a:ext cx="8229600" cy="857250"/>
          </a:xfrm>
        </p:spPr>
        <p:txBody>
          <a:bodyPr>
            <a:noAutofit/>
          </a:bodyPr>
          <a:lstStyle/>
          <a:p>
            <a:r>
              <a:rPr lang="en-US" dirty="0"/>
              <a:t>Journey expansion</a:t>
            </a:r>
          </a:p>
        </p:txBody>
      </p:sp>
    </p:spTree>
    <p:extLst>
      <p:ext uri="{BB962C8B-B14F-4D97-AF65-F5344CB8AC3E}">
        <p14:creationId xmlns:p14="http://schemas.microsoft.com/office/powerpoint/2010/main" val="35687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8784"/>
          <a:stretch/>
        </p:blipFill>
        <p:spPr>
          <a:xfrm>
            <a:off x="5879486" y="3782145"/>
            <a:ext cx="1572233" cy="10756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661" y="1252191"/>
            <a:ext cx="1576367" cy="11822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7741" y="2498535"/>
            <a:ext cx="1572234" cy="1179174"/>
          </a:xfrm>
          <a:prstGeom prst="rect">
            <a:avLst/>
          </a:prstGeom>
        </p:spPr>
      </p:pic>
      <p:sp>
        <p:nvSpPr>
          <p:cNvPr id="21" name="TextBox 20"/>
          <p:cNvSpPr txBox="1"/>
          <p:nvPr/>
        </p:nvSpPr>
        <p:spPr>
          <a:xfrm>
            <a:off x="5715000" y="1200150"/>
            <a:ext cx="1130112" cy="3733800"/>
          </a:xfrm>
          <a:prstGeom prst="rect">
            <a:avLst/>
          </a:prstGeom>
          <a:solidFill>
            <a:schemeClr val="bg1">
              <a:alpha val="66137"/>
            </a:schemeClr>
          </a:solidFill>
        </p:spPr>
        <p:txBody>
          <a:bodyPr wrap="square" rtlCol="0">
            <a:spAutoFit/>
          </a:bodyPr>
          <a:lstStyle/>
          <a:p>
            <a:pPr algn="ctr"/>
            <a:endParaRPr lang="en-US" sz="1350" b="1" dirty="0"/>
          </a:p>
          <a:p>
            <a:pPr algn="ctr"/>
            <a:endParaRPr lang="en-US" sz="1350" b="1" dirty="0"/>
          </a:p>
          <a:p>
            <a:pPr algn="ctr"/>
            <a:r>
              <a:rPr lang="en-US" sz="1350" b="1" dirty="0"/>
              <a:t>CRAFT </a:t>
            </a:r>
          </a:p>
          <a:p>
            <a:pPr algn="ctr"/>
            <a:endParaRPr lang="en-US" sz="1350" b="1" dirty="0"/>
          </a:p>
          <a:p>
            <a:pPr algn="ctr"/>
            <a:endParaRPr lang="en-US" sz="1350" b="1" dirty="0"/>
          </a:p>
          <a:p>
            <a:pPr algn="ctr"/>
            <a:endParaRPr lang="en-US" sz="1350" b="1" dirty="0"/>
          </a:p>
          <a:p>
            <a:pPr algn="ctr"/>
            <a:endParaRPr lang="en-US" sz="1350" b="1" dirty="0"/>
          </a:p>
          <a:p>
            <a:pPr algn="ctr"/>
            <a:endParaRPr lang="en-US" sz="1350" b="1" dirty="0"/>
          </a:p>
          <a:p>
            <a:pPr algn="ctr"/>
            <a:r>
              <a:rPr lang="en-US" sz="1350" b="1" dirty="0"/>
              <a:t>SELL</a:t>
            </a:r>
          </a:p>
          <a:p>
            <a:pPr algn="ctr"/>
            <a:endParaRPr lang="en-US" sz="1350" b="1" dirty="0"/>
          </a:p>
          <a:p>
            <a:pPr algn="ctr"/>
            <a:endParaRPr lang="en-US" sz="1350" b="1" dirty="0"/>
          </a:p>
          <a:p>
            <a:pPr algn="ctr"/>
            <a:endParaRPr lang="en-US" sz="1350" b="1" dirty="0"/>
          </a:p>
          <a:p>
            <a:pPr algn="ctr"/>
            <a:endParaRPr lang="en-US" sz="1350" b="1" dirty="0"/>
          </a:p>
          <a:p>
            <a:pPr algn="ctr"/>
            <a:endParaRPr lang="en-US" sz="1350" b="1" dirty="0"/>
          </a:p>
          <a:p>
            <a:pPr algn="ctr"/>
            <a:endParaRPr lang="en-US" sz="1350" b="1" dirty="0"/>
          </a:p>
          <a:p>
            <a:pPr algn="ctr"/>
            <a:r>
              <a:rPr lang="en-US" sz="1350" b="1" dirty="0"/>
              <a:t>TRADE</a:t>
            </a:r>
          </a:p>
          <a:p>
            <a:pPr algn="ctr"/>
            <a:endParaRPr lang="en-US" sz="1350" b="1" dirty="0"/>
          </a:p>
        </p:txBody>
      </p:sp>
      <p:sp>
        <p:nvSpPr>
          <p:cNvPr id="22" name="TextBox 21"/>
          <p:cNvSpPr txBox="1"/>
          <p:nvPr/>
        </p:nvSpPr>
        <p:spPr>
          <a:xfrm>
            <a:off x="3660621" y="400054"/>
            <a:ext cx="3959379" cy="646331"/>
          </a:xfrm>
          <a:prstGeom prst="rect">
            <a:avLst/>
          </a:prstGeom>
          <a:solidFill>
            <a:schemeClr val="bg1">
              <a:alpha val="43000"/>
            </a:schemeClr>
          </a:solidFill>
        </p:spPr>
        <p:txBody>
          <a:bodyPr wrap="square" rtlCol="0">
            <a:spAutoFit/>
          </a:bodyPr>
          <a:lstStyle/>
          <a:p>
            <a:r>
              <a:rPr lang="en-US" b="1" dirty="0">
                <a:solidFill>
                  <a:schemeClr val="accent1"/>
                </a:solidFill>
              </a:rPr>
              <a:t>ONE FARM. NO TIMERS.</a:t>
            </a:r>
          </a:p>
          <a:p>
            <a:r>
              <a:rPr lang="en-US" b="1" dirty="0">
                <a:solidFill>
                  <a:schemeClr val="accent1"/>
                </a:solidFill>
              </a:rPr>
              <a:t>MORE CROPS, ANIMALS &amp; CRAFTING.</a:t>
            </a:r>
          </a:p>
        </p:txBody>
      </p:sp>
      <p:grpSp>
        <p:nvGrpSpPr>
          <p:cNvPr id="16" name="Group 15">
            <a:extLst>
              <a:ext uri="{FF2B5EF4-FFF2-40B4-BE49-F238E27FC236}">
                <a16:creationId xmlns:a16="http://schemas.microsoft.com/office/drawing/2014/main" id="{DF5C6541-8569-6E3A-10E7-DCDE62A3F2E7}"/>
              </a:ext>
            </a:extLst>
          </p:cNvPr>
          <p:cNvGrpSpPr/>
          <p:nvPr/>
        </p:nvGrpSpPr>
        <p:grpSpPr>
          <a:xfrm>
            <a:off x="501499" y="1450138"/>
            <a:ext cx="4627263" cy="3255212"/>
            <a:chOff x="293896" y="1117819"/>
            <a:chExt cx="6273475" cy="4413298"/>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146" y="1117819"/>
              <a:ext cx="5007366" cy="37555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896" y="5123564"/>
              <a:ext cx="947644" cy="31917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6501" t="17040" r="4802" b="17040"/>
            <a:stretch/>
          </p:blipFill>
          <p:spPr>
            <a:xfrm>
              <a:off x="1288010" y="5123569"/>
              <a:ext cx="1115366" cy="319172"/>
            </a:xfrm>
            <a:prstGeom prst="rect">
              <a:avLst/>
            </a:prstGeom>
          </p:spPr>
        </p:pic>
        <p:sp>
          <p:nvSpPr>
            <p:cNvPr id="15" name="TextBox 14"/>
            <p:cNvSpPr txBox="1"/>
            <p:nvPr/>
          </p:nvSpPr>
          <p:spPr>
            <a:xfrm>
              <a:off x="2933055" y="2854309"/>
              <a:ext cx="1282756" cy="688499"/>
            </a:xfrm>
            <a:prstGeom prst="rect">
              <a:avLst/>
            </a:prstGeom>
            <a:solidFill>
              <a:schemeClr val="bg1">
                <a:alpha val="72006"/>
              </a:schemeClr>
            </a:solidFill>
          </p:spPr>
          <p:txBody>
            <a:bodyPr wrap="square" rtlCol="0">
              <a:spAutoFit/>
            </a:bodyPr>
            <a:lstStyle/>
            <a:p>
              <a:pPr algn="ctr"/>
              <a:r>
                <a:rPr lang="en-US" sz="1350" b="1" dirty="0">
                  <a:effectLst>
                    <a:outerShdw blurRad="38100" dist="38100" dir="2700000" algn="tl">
                      <a:srgbClr val="000000">
                        <a:alpha val="43137"/>
                      </a:srgbClr>
                    </a:outerShdw>
                  </a:effectLst>
                </a:rPr>
                <a:t>GROW CROPS</a:t>
              </a:r>
            </a:p>
          </p:txBody>
        </p:sp>
        <p:sp>
          <p:nvSpPr>
            <p:cNvPr id="18" name="TextBox 17"/>
            <p:cNvSpPr txBox="1"/>
            <p:nvPr/>
          </p:nvSpPr>
          <p:spPr>
            <a:xfrm>
              <a:off x="2933055" y="4079484"/>
              <a:ext cx="1397055" cy="688499"/>
            </a:xfrm>
            <a:prstGeom prst="rect">
              <a:avLst/>
            </a:prstGeom>
            <a:solidFill>
              <a:schemeClr val="bg1">
                <a:alpha val="72006"/>
              </a:schemeClr>
            </a:solidFill>
          </p:spPr>
          <p:txBody>
            <a:bodyPr wrap="square" rtlCol="0">
              <a:spAutoFit/>
            </a:bodyPr>
            <a:lstStyle/>
            <a:p>
              <a:pPr algn="ctr"/>
              <a:r>
                <a:rPr lang="en-US" sz="1350" b="1" dirty="0">
                  <a:effectLst>
                    <a:outerShdw blurRad="38100" dist="38100" dir="2700000" algn="tl">
                      <a:srgbClr val="000000">
                        <a:alpha val="43137"/>
                      </a:srgbClr>
                    </a:outerShdw>
                  </a:effectLst>
                </a:rPr>
                <a:t>RAISE ANIMALS</a:t>
              </a:r>
            </a:p>
          </p:txBody>
        </p:sp>
        <p:sp>
          <p:nvSpPr>
            <p:cNvPr id="23" name="TextBox 22"/>
            <p:cNvSpPr txBox="1"/>
            <p:nvPr/>
          </p:nvSpPr>
          <p:spPr>
            <a:xfrm>
              <a:off x="2540498" y="5030390"/>
              <a:ext cx="4026873" cy="500727"/>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FREE</a:t>
              </a:r>
              <a:r>
                <a:rPr lang="en-US" sz="1350" b="1" dirty="0">
                  <a:solidFill>
                    <a:schemeClr val="bg1"/>
                  </a:solidFill>
                  <a:effectLst>
                    <a:outerShdw blurRad="38100" dist="38100" dir="2700000" algn="tl">
                      <a:srgbClr val="000000">
                        <a:alpha val="43137"/>
                      </a:srgbClr>
                    </a:outerShdw>
                  </a:effectLst>
                </a:rPr>
                <a:t>. NO ADS or IN-APP PURCHASES</a:t>
              </a:r>
            </a:p>
          </p:txBody>
        </p:sp>
      </p:gr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146" y="-88604"/>
            <a:ext cx="2011277" cy="1593554"/>
          </a:xfrm>
          <a:prstGeom prst="rect">
            <a:avLst/>
          </a:prstGeom>
        </p:spPr>
      </p:pic>
      <p:grpSp>
        <p:nvGrpSpPr>
          <p:cNvPr id="14" name="Group 13">
            <a:extLst>
              <a:ext uri="{FF2B5EF4-FFF2-40B4-BE49-F238E27FC236}">
                <a16:creationId xmlns:a16="http://schemas.microsoft.com/office/drawing/2014/main" id="{7EF02053-EEAC-ADCE-351D-2B321851BE4B}"/>
              </a:ext>
            </a:extLst>
          </p:cNvPr>
          <p:cNvGrpSpPr/>
          <p:nvPr/>
        </p:nvGrpSpPr>
        <p:grpSpPr>
          <a:xfrm>
            <a:off x="2895600" y="361950"/>
            <a:ext cx="685800" cy="685800"/>
            <a:chOff x="7209816" y="2569"/>
            <a:chExt cx="685800" cy="685800"/>
          </a:xfrm>
          <a:solidFill>
            <a:schemeClr val="bg2"/>
          </a:solidFill>
        </p:grpSpPr>
        <p:pic>
          <p:nvPicPr>
            <p:cNvPr id="6" name="Graphic 5" descr="Monitor">
              <a:hlinkClick r:id="rId10"/>
              <a:extLst>
                <a:ext uri="{FF2B5EF4-FFF2-40B4-BE49-F238E27FC236}">
                  <a16:creationId xmlns:a16="http://schemas.microsoft.com/office/drawing/2014/main" id="{CE7B1751-134B-4160-AAB4-F10FDC1C951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09816" y="2569"/>
              <a:ext cx="685800" cy="685800"/>
            </a:xfrm>
            <a:prstGeom prst="rect">
              <a:avLst/>
            </a:prstGeom>
          </p:spPr>
        </p:pic>
        <p:pic>
          <p:nvPicPr>
            <p:cNvPr id="13" name="Graphic 12" descr="Play">
              <a:hlinkClick r:id="rId10"/>
              <a:extLst>
                <a:ext uri="{FF2B5EF4-FFF2-40B4-BE49-F238E27FC236}">
                  <a16:creationId xmlns:a16="http://schemas.microsoft.com/office/drawing/2014/main" id="{B26E471D-FE29-4B55-B3E5-A141440F2E9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26292" y="137453"/>
              <a:ext cx="313972" cy="313972"/>
            </a:xfrm>
            <a:prstGeom prst="rect">
              <a:avLst/>
            </a:prstGeom>
          </p:spPr>
        </p:pic>
      </p:grpSp>
    </p:spTree>
    <p:extLst>
      <p:ext uri="{BB962C8B-B14F-4D97-AF65-F5344CB8AC3E}">
        <p14:creationId xmlns:p14="http://schemas.microsoft.com/office/powerpoint/2010/main" val="18346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ourney 2050 Wide 2023">
  <a:themeElements>
    <a:clrScheme name="Journey 2050">
      <a:dk1>
        <a:srgbClr val="000000"/>
      </a:dk1>
      <a:lt1>
        <a:srgbClr val="FFFFFF"/>
      </a:lt1>
      <a:dk2>
        <a:srgbClr val="69ADE3"/>
      </a:dk2>
      <a:lt2>
        <a:srgbClr val="D52B1E"/>
      </a:lt2>
      <a:accent1>
        <a:srgbClr val="4472C4"/>
      </a:accent1>
      <a:accent2>
        <a:srgbClr val="EFBD47"/>
      </a:accent2>
      <a:accent3>
        <a:srgbClr val="C75B12"/>
      </a:accent3>
      <a:accent4>
        <a:srgbClr val="34B233"/>
      </a:accent4>
      <a:accent5>
        <a:srgbClr val="FCD900"/>
      </a:accent5>
      <a:accent6>
        <a:srgbClr val="935E3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ourney 2050 Wide 2023" id="{E089A376-BBA1-7F4C-82F4-940340D25E81}" vid="{324376B9-96DE-E14A-B0C9-58E8B65ED7AF}"/>
    </a:ext>
  </a:extLst>
</a:theme>
</file>

<file path=ppt/theme/theme2.xml><?xml version="1.0" encoding="utf-8"?>
<a:theme xmlns:a="http://schemas.openxmlformats.org/drawingml/2006/main" name="1_Office Theme">
  <a:themeElements>
    <a:clrScheme name="Journey 2050 Master">
      <a:dk1>
        <a:srgbClr val="000000"/>
      </a:dk1>
      <a:lt1>
        <a:srgbClr val="FFFFFF"/>
      </a:lt1>
      <a:dk2>
        <a:srgbClr val="69ADE3"/>
      </a:dk2>
      <a:lt2>
        <a:srgbClr val="D52B1E"/>
      </a:lt2>
      <a:accent1>
        <a:srgbClr val="4472C4"/>
      </a:accent1>
      <a:accent2>
        <a:srgbClr val="EFBD47"/>
      </a:accent2>
      <a:accent3>
        <a:srgbClr val="C75B12"/>
      </a:accent3>
      <a:accent4>
        <a:srgbClr val="34B233"/>
      </a:accent4>
      <a:accent5>
        <a:srgbClr val="FCD900"/>
      </a:accent5>
      <a:accent6>
        <a:srgbClr val="935E3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J2050_Lesson_1-Wide-2022" id="{A79D1481-08A9-964C-B219-E597EF99B9F6}" vid="{8179A8FC-6A49-2C43-A8E2-975D85A827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649B4A7958049A763137882913A99" ma:contentTypeVersion="17" ma:contentTypeDescription="Create a new document." ma:contentTypeScope="" ma:versionID="cf3c39f22bc27cab594b6b98f309851f">
  <xsd:schema xmlns:xsd="http://www.w3.org/2001/XMLSchema" xmlns:xs="http://www.w3.org/2001/XMLSchema" xmlns:p="http://schemas.microsoft.com/office/2006/metadata/properties" xmlns:ns2="a1ca5bd3-dc57-4382-99ab-538758ec9f94" xmlns:ns3="1bf075f4-9c3e-4c43-aa8d-13a9942c8797" xmlns:ns4="c83a6bef-5194-4f95-b509-58b1288fb4bf" targetNamespace="http://schemas.microsoft.com/office/2006/metadata/properties" ma:root="true" ma:fieldsID="318905dfb72f1acc634ce24a07955a01" ns2:_="" ns3:_="" ns4:_="">
    <xsd:import namespace="a1ca5bd3-dc57-4382-99ab-538758ec9f94"/>
    <xsd:import namespace="1bf075f4-9c3e-4c43-aa8d-13a9942c8797"/>
    <xsd:import namespace="c83a6bef-5194-4f95-b509-58b1288fb4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a5bd3-dc57-4382-99ab-538758ec9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878c1d-ed48-4c0f-927c-43dd7fc4e4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f075f4-9c3e-4c43-aa8d-13a9942c87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3a6bef-5194-4f95-b509-58b1288fb4bf"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ca89041-c095-4b1a-b959-b1404c1992c9}" ma:internalName="TaxCatchAll" ma:showField="CatchAllData" ma:web="1bf075f4-9c3e-4c43-aa8d-13a9942c87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3a6bef-5194-4f95-b509-58b1288fb4bf" xsi:nil="true"/>
    <lcf76f155ced4ddcb4097134ff3c332f xmlns="a1ca5bd3-dc57-4382-99ab-538758ec9f9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B8D81-59DF-4355-940B-88FCA6A6C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a5bd3-dc57-4382-99ab-538758ec9f94"/>
    <ds:schemaRef ds:uri="1bf075f4-9c3e-4c43-aa8d-13a9942c8797"/>
    <ds:schemaRef ds:uri="c83a6bef-5194-4f95-b509-58b1288f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BA070-78CD-48F3-B17B-51C83DE6B069}">
  <ds:schemaRefs>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a1ca5bd3-dc57-4382-99ab-538758ec9f94"/>
    <ds:schemaRef ds:uri="http://schemas.microsoft.com/office/2006/metadata/properties"/>
    <ds:schemaRef ds:uri="http://purl.org/dc/elements/1.1/"/>
    <ds:schemaRef ds:uri="c83a6bef-5194-4f95-b509-58b1288fb4bf"/>
  </ds:schemaRefs>
</ds:datastoreItem>
</file>

<file path=customXml/itemProps3.xml><?xml version="1.0" encoding="utf-8"?>
<ds:datastoreItem xmlns:ds="http://schemas.openxmlformats.org/officeDocument/2006/customXml" ds:itemID="{30FFE270-9277-46B2-934B-02E1907007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Journey 2050 Wide 2023</Template>
  <TotalTime>9076</TotalTime>
  <Words>1474</Words>
  <Application>Microsoft Office PowerPoint</Application>
  <PresentationFormat>On-screen Show (16:9)</PresentationFormat>
  <Paragraphs>132</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Journey 2050 Wide 2023</vt:lpstr>
      <vt:lpstr>1_Office Theme</vt:lpstr>
      <vt:lpstr>PowerPoint Presentation</vt:lpstr>
      <vt:lpstr>Brainstorm</vt:lpstr>
      <vt:lpstr>What do you think? </vt:lpstr>
      <vt:lpstr>Do your ideas advance any of the United nations sustainable development goals?</vt:lpstr>
      <vt:lpstr>Take action: Project-based learning</vt:lpstr>
      <vt:lpstr>Share your ideas </vt:lpstr>
      <vt:lpstr>Wrap up</vt:lpstr>
      <vt:lpstr>Journey expansion</vt:lpstr>
      <vt:lpstr>PowerPoint Presentation</vt:lpstr>
      <vt:lpstr>Brought to you in collaboration</vt:lpstr>
      <vt:lpstr>PowerPoint Presentation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Chloe Sprecker</cp:lastModifiedBy>
  <cp:revision>277</cp:revision>
  <cp:lastPrinted>2015-05-04T14:32:06Z</cp:lastPrinted>
  <dcterms:created xsi:type="dcterms:W3CDTF">2015-04-24T15:50:46Z</dcterms:created>
  <dcterms:modified xsi:type="dcterms:W3CDTF">2023-11-09T00:08:24Z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0x0101002C8649B4A7958049A763137882913A99</vt:lpwstr>
  </property>
  <property fmtid="{D5CDD505-2E9C-101B-9397-08002B2CF9AE}" pid="3" name="MediaServiceImageTags">
    <vt:lpwstr/>
  </property>
</Properties>
</file>