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1"/>
  </p:notesMasterIdLst>
  <p:handoutMasterIdLst>
    <p:handoutMasterId r:id="rId12"/>
  </p:handoutMasterIdLst>
  <p:sldIdLst>
    <p:sldId id="304" r:id="rId5"/>
    <p:sldId id="305" r:id="rId6"/>
    <p:sldId id="306" r:id="rId7"/>
    <p:sldId id="307" r:id="rId8"/>
    <p:sldId id="308" r:id="rId9"/>
    <p:sldId id="303" r:id="rId10"/>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04"/>
            <p14:sldId id="305"/>
            <p14:sldId id="306"/>
            <p14:sldId id="307"/>
            <p14:sldId id="308"/>
            <p14:sldId id="303"/>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9748" autoAdjust="0"/>
  </p:normalViewPr>
  <p:slideViewPr>
    <p:cSldViewPr snapToGrid="0">
      <p:cViewPr varScale="1">
        <p:scale>
          <a:sx n="84" d="100"/>
          <a:sy n="84" d="100"/>
        </p:scale>
        <p:origin x="606"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presProps" Target="presProps.xml" Id="rId13"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handoutMaster" Target="handoutMasters/handoutMaster1.xml" Id="rId12" /><Relationship Type="http://schemas.openxmlformats.org/officeDocument/2006/relationships/customXml" Target="../customXml/item2.xml" Id="rId2" /><Relationship Type="http://schemas.openxmlformats.org/officeDocument/2006/relationships/tableStyles" Target="tableStyles.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notesMaster" Target="notesMasters/notesMaster1.xml" Id="rId11" /><Relationship Type="http://schemas.openxmlformats.org/officeDocument/2006/relationships/slide" Target="slides/slide1.xml" Id="rId5" /><Relationship Type="http://schemas.openxmlformats.org/officeDocument/2006/relationships/theme" Target="theme/theme1.xml" Id="rId15" /><Relationship Type="http://schemas.openxmlformats.org/officeDocument/2006/relationships/slide" Target="slides/slide6.xml" Id="rId10"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viewProps" Target="viewProps.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7/21/2023</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7/21/2023</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swyKGgk_D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483265">
              <a:defRPr/>
            </a:pPr>
            <a:r>
              <a:rPr lang="en-US" sz="1200" b="1" kern="1200">
                <a:solidFill>
                  <a:schemeClr val="tx1"/>
                </a:solidFill>
                <a:effectLst/>
                <a:latin typeface="+mn-lt"/>
                <a:ea typeface="+mn-ea"/>
                <a:cs typeface="+mn-cs"/>
              </a:rPr>
              <a:t>Option to teach as an independent lesson another day: Slides 21-25</a:t>
            </a:r>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87435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Take some time with your students to discuss the risks of food security. There are food security risks in all parts of the world, and unfortunately there is one prominent threat that we all contribute to: food waste.  Unfortunately, about </a:t>
            </a:r>
            <a:r>
              <a:rPr lang="en-US" sz="1200" b="1" kern="1200">
                <a:solidFill>
                  <a:schemeClr val="tx1"/>
                </a:solidFill>
                <a:effectLst/>
                <a:latin typeface="+mn-lt"/>
                <a:ea typeface="+mn-ea"/>
                <a:cs typeface="+mn-cs"/>
              </a:rPr>
              <a:t>one-third of our current global food supply is wasted</a:t>
            </a:r>
            <a:r>
              <a:rPr lang="en-US" sz="1200" kern="1200">
                <a:solidFill>
                  <a:schemeClr val="tx1"/>
                </a:solidFill>
                <a:effectLst/>
                <a:latin typeface="+mn-lt"/>
                <a:ea typeface="+mn-ea"/>
                <a:cs typeface="+mn-cs"/>
              </a:rPr>
              <a:t>. There are an estimated 1.4 billion people living in extreme poverty, and about 870 million people that are hungry, malnourished and food insecure (have difficulty acquiring food). In developed countries food is thrown out and overconsumed, and in developing countries food is lost to unreliable storage and transportation. </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Hunger is often caused by food waste and inequality of distribution, not scarcity.</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Ask your students this question, “How often do you throw food out and what else could you do with that uneaten food?” Discuss ways the students can reduce their personal food waste, such as making or ordering only what you NEED to eat, composting, saving food for leftovers to eat later, etc.</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Sustainable agriculture is critical in the global effort to eradicate hunger and poverty, and reducing waste can improve the sustainability of agriculture. </a:t>
            </a:r>
          </a:p>
        </p:txBody>
      </p:sp>
      <p:sp>
        <p:nvSpPr>
          <p:cNvPr id="4" name="Slide Number Placeholder 3"/>
          <p:cNvSpPr>
            <a:spLocks noGrp="1"/>
          </p:cNvSpPr>
          <p:nvPr>
            <p:ph type="sldNum" sz="quarter" idx="10"/>
          </p:nvPr>
        </p:nvSpPr>
        <p:spPr/>
        <p:txBody>
          <a:bodyPr/>
          <a:lstStyle/>
          <a:p>
            <a:fld id="{295A59FA-31FD-415D-91B3-8D46453FB69B}" type="slidenum">
              <a:rPr lang="en-US" smtClean="0"/>
              <a:t>2</a:t>
            </a:fld>
            <a:endParaRPr lang="en-US"/>
          </a:p>
        </p:txBody>
      </p:sp>
    </p:spTree>
    <p:extLst>
      <p:ext uri="{BB962C8B-B14F-4D97-AF65-F5344CB8AC3E}">
        <p14:creationId xmlns:p14="http://schemas.microsoft.com/office/powerpoint/2010/main" val="234289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rtl="0"/>
            <a:r>
              <a:rPr lang="en-US" sz="1200" kern="1200">
                <a:solidFill>
                  <a:schemeClr val="tx1"/>
                </a:solidFill>
                <a:effectLst/>
                <a:latin typeface="+mn-lt"/>
                <a:ea typeface="+mn-ea"/>
                <a:cs typeface="+mn-cs"/>
              </a:rPr>
              <a:t> </a:t>
            </a:r>
            <a:r>
              <a:rPr lang="en-US" sz="1200" b="0" kern="1200">
                <a:solidFill>
                  <a:schemeClr val="tx1"/>
                </a:solidFill>
                <a:effectLst/>
                <a:latin typeface="+mn-lt"/>
                <a:ea typeface="+mn-ea"/>
                <a:cs typeface="+mn-cs"/>
              </a:rPr>
              <a:t>Play the video clip, </a:t>
            </a:r>
            <a:r>
              <a:rPr lang="en-US" sz="1200" b="0" u="sng" kern="1200">
                <a:solidFill>
                  <a:schemeClr val="tx1"/>
                </a:solidFill>
                <a:effectLst/>
                <a:latin typeface="+mn-lt"/>
                <a:ea typeface="+mn-ea"/>
                <a:cs typeface="+mn-cs"/>
                <a:hlinkClick r:id="rId3"/>
              </a:rPr>
              <a:t>The Ugly Carrot</a:t>
            </a:r>
            <a:r>
              <a:rPr lang="en-US" sz="1200" b="0" u="none" kern="1200">
                <a:solidFill>
                  <a:schemeClr val="tx1"/>
                </a:solidFill>
                <a:effectLst/>
                <a:latin typeface="+mn-lt"/>
                <a:ea typeface="+mn-ea"/>
                <a:cs typeface="+mn-cs"/>
              </a:rPr>
              <a:t> (</a:t>
            </a:r>
            <a:r>
              <a:rPr lang="en-US" sz="1200" b="0" u="none" kern="1200">
                <a:solidFill>
                  <a:schemeClr val="tx1"/>
                </a:solidFill>
                <a:effectLst/>
                <a:latin typeface="+mn-lt"/>
                <a:ea typeface="+mn-ea"/>
                <a:cs typeface="+mn-cs"/>
                <a:hlinkClick r:id="rId3"/>
              </a:rPr>
              <a:t>https://www.youtube.com/watch?v=EswyKGgk_Dc</a:t>
            </a:r>
            <a:r>
              <a:rPr lang="en-US" sz="1200" b="0" u="none" kern="1200">
                <a:solidFill>
                  <a:schemeClr val="tx1"/>
                </a:solidFill>
                <a:effectLst/>
                <a:latin typeface="+mn-lt"/>
                <a:ea typeface="+mn-ea"/>
                <a:cs typeface="+mn-cs"/>
              </a:rPr>
              <a:t>)</a:t>
            </a:r>
            <a:r>
              <a:rPr lang="en-US" sz="1200" b="0" kern="1200">
                <a:solidFill>
                  <a:schemeClr val="tx1"/>
                </a:solidFill>
                <a:effectLst/>
                <a:latin typeface="+mn-lt"/>
                <a:ea typeface="+mn-ea"/>
                <a:cs typeface="+mn-cs"/>
              </a:rPr>
              <a:t>. Then ask the following questions:</a:t>
            </a:r>
            <a:endParaRPr lang="en-US" sz="1200" b="1" kern="1200">
              <a:solidFill>
                <a:schemeClr val="tx1"/>
              </a:solidFill>
              <a:effectLst/>
              <a:latin typeface="+mn-lt"/>
              <a:ea typeface="+mn-ea"/>
              <a:cs typeface="+mn-cs"/>
            </a:endParaRPr>
          </a:p>
          <a:p>
            <a:pPr marL="171450" lvl="0" indent="-171450" rtl="0">
              <a:buFont typeface="Arial" charset="0"/>
              <a:buChar char="•"/>
            </a:pPr>
            <a:r>
              <a:rPr lang="en-US" sz="1200" b="0" kern="1200">
                <a:solidFill>
                  <a:schemeClr val="tx1"/>
                </a:solidFill>
                <a:effectLst/>
                <a:latin typeface="+mn-lt"/>
                <a:ea typeface="+mn-ea"/>
                <a:cs typeface="+mn-cs"/>
              </a:rPr>
              <a:t>Have you ever seen a carrot or other similarly misshaped produce item at a grocery store?</a:t>
            </a:r>
            <a:endParaRPr lang="en-US" sz="1200" b="1" kern="1200">
              <a:solidFill>
                <a:schemeClr val="tx1"/>
              </a:solidFill>
              <a:effectLst/>
              <a:latin typeface="+mn-lt"/>
              <a:ea typeface="+mn-ea"/>
              <a:cs typeface="+mn-cs"/>
            </a:endParaRPr>
          </a:p>
          <a:p>
            <a:pPr marL="171450" lvl="0" indent="-171450" rtl="0">
              <a:buFont typeface="Arial" charset="0"/>
              <a:buChar char="•"/>
            </a:pPr>
            <a:r>
              <a:rPr lang="en-US" sz="1200" b="0" kern="1200">
                <a:solidFill>
                  <a:schemeClr val="tx1"/>
                </a:solidFill>
                <a:effectLst/>
                <a:latin typeface="+mn-lt"/>
                <a:ea typeface="+mn-ea"/>
                <a:cs typeface="+mn-cs"/>
              </a:rPr>
              <a:t>If you did see this carrot (or another similarly misshaped produce item), would you buy it? Why or why not? Would you pay the same price as if it was perfectly shaped?</a:t>
            </a:r>
            <a:endParaRPr lang="en-US" sz="1200" b="1"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9359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Ask students, “How does food waste impact sustainability and hunger?”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Students will likely associate food waste with hunger and recognize the moral, economic and social implications. Provide guiding questions to help students also recognize the impact to our environment and natural resources that food waste has.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Ask, “Besides the food itself, what else is wasted?”</a:t>
            </a:r>
            <a:endParaRPr lang="en-US" sz="1200" b="1"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695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685800" y="4480560"/>
            <a:ext cx="5791200" cy="4663440"/>
          </a:xfrm>
        </p:spPr>
        <p:txBody>
          <a:bodyPr/>
          <a:lstStyle/>
          <a:p>
            <a:r>
              <a:rPr lang="en-US" sz="1200" kern="1200">
                <a:solidFill>
                  <a:schemeClr val="tx1"/>
                </a:solidFill>
                <a:effectLst/>
                <a:latin typeface="+mn-lt"/>
                <a:ea typeface="+mn-ea"/>
                <a:cs typeface="+mn-cs"/>
              </a:rPr>
              <a:t>On the board, brainstorm potential challenges that could arise when the people of country are hungry (malnutrition and health care risks, violence and thievery, vulnerability to markets and storage, decline in education attendance, political distress/corruption, decline in infrastructure, decline in investment in technology and innovation and risk of unsustainable practices across industries). </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On the board, brainstorm potential challenges that could arise when a country has an overabundance of cheap food (quality food is thrown out, obesity, increasing calorie-intake (eating more per meal), rise in Western-style diets, desire for food from other places (increased markets, infrastructure), shift to more urban population which can result in disconnect with life on the farm, consumer demands and perspectives influence food value chain (genetically modified foods, organic, free range animals, herbicides, pesticides, food labels, country of origin traceability, animal care, food preparation, sanitation, packaging, preservatives,</a:t>
            </a:r>
            <a:r>
              <a:rPr lang="en-US" sz="1200" kern="1200" baseline="0">
                <a:solidFill>
                  <a:schemeClr val="tx1"/>
                </a:solidFill>
                <a:effectLst/>
                <a:latin typeface="+mn-lt"/>
                <a:ea typeface="+mn-ea"/>
                <a:cs typeface="+mn-cs"/>
              </a:rPr>
              <a:t> etc.</a:t>
            </a:r>
            <a:r>
              <a:rPr lang="en-US" sz="1200" kern="1200">
                <a:solidFill>
                  <a:schemeClr val="tx1"/>
                </a:solidFill>
                <a:effectLst/>
                <a:latin typeface="+mn-lt"/>
                <a:ea typeface="+mn-ea"/>
                <a:cs typeface="+mn-cs"/>
              </a:rPr>
              <a:t>).</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Optional questions for higher grades: How can governments be involved in food security? (Governments can provide regulations, policies, education programs, low interest loans, investment in research and development, and share practices with other countries.) What happens when there is corruption in government or a huge gap between the rich and poor?</a:t>
            </a:r>
            <a:endParaRPr lang="en-US" sz="1050" i="1"/>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388818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529">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6</a:t>
            </a:fld>
            <a:endParaRPr lang="en-US"/>
          </a:p>
        </p:txBody>
      </p:sp>
    </p:spTree>
    <p:extLst>
      <p:ext uri="{BB962C8B-B14F-4D97-AF65-F5344CB8AC3E}">
        <p14:creationId xmlns:p14="http://schemas.microsoft.com/office/powerpoint/2010/main" val="71032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3.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2EC8E-10E0-69F4-9A74-D248571789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3" name="Content Placeholder 2"/>
          <p:cNvSpPr>
            <a:spLocks noGrp="1"/>
          </p:cNvSpPr>
          <p:nvPr>
            <p:ph idx="1"/>
          </p:nvPr>
        </p:nvSpPr>
        <p:spPr>
          <a:xfrm>
            <a:off x="381000" y="1426463"/>
            <a:ext cx="8458200" cy="2939559"/>
          </a:xfrm>
          <a:prstGeom prst="rect">
            <a:avLst/>
          </a:prstGeom>
        </p:spPr>
        <p:txBody>
          <a:bodyPr/>
          <a:lstStyle>
            <a:lvl1pPr>
              <a:defRPr sz="22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971"/>
            <a:ext cx="9144000" cy="959914"/>
          </a:xfrm>
          <a:prstGeom prst="rect">
            <a:avLst/>
          </a:prstGeom>
        </p:spPr>
      </p:pic>
      <p:sp>
        <p:nvSpPr>
          <p:cNvPr id="2" name="Title 1"/>
          <p:cNvSpPr>
            <a:spLocks noGrp="1"/>
          </p:cNvSpPr>
          <p:nvPr>
            <p:ph type="title" hasCustomPrompt="1"/>
          </p:nvPr>
        </p:nvSpPr>
        <p:spPr>
          <a:xfrm>
            <a:off x="381000" y="70463"/>
            <a:ext cx="8458200" cy="857250"/>
          </a:xfrm>
        </p:spPr>
        <p:txBody>
          <a:bodyPr/>
          <a:lstStyle>
            <a:lvl1pPr>
              <a:defRPr cap="none">
                <a:solidFill>
                  <a:schemeClr val="bg1"/>
                </a:solidFill>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6A267B37-A1AF-6744-68E2-57625001DE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7" name="Picture 6">
            <a:extLst>
              <a:ext uri="{FF2B5EF4-FFF2-40B4-BE49-F238E27FC236}">
                <a16:creationId xmlns:a16="http://schemas.microsoft.com/office/drawing/2014/main" id="{955B5EA6-F62F-3B95-8EBC-2F285C206DD6}"/>
              </a:ext>
            </a:extLst>
          </p:cNvPr>
          <p:cNvPicPr>
            <a:picLocks noChangeAspect="1"/>
          </p:cNvPicPr>
          <p:nvPr userDrawn="1"/>
        </p:nvPicPr>
        <p:blipFill>
          <a:blip r:embed="rId5"/>
          <a:stretch>
            <a:fillRect/>
          </a:stretch>
        </p:blipFill>
        <p:spPr>
          <a:xfrm>
            <a:off x="0" y="-5145"/>
            <a:ext cx="9144000" cy="1148144"/>
          </a:xfrm>
          <a:prstGeom prst="rect">
            <a:avLst/>
          </a:prstGeom>
        </p:spPr>
      </p:pic>
      <p:pic>
        <p:nvPicPr>
          <p:cNvPr id="9" name="Picture 8">
            <a:extLst>
              <a:ext uri="{FF2B5EF4-FFF2-40B4-BE49-F238E27FC236}">
                <a16:creationId xmlns:a16="http://schemas.microsoft.com/office/drawing/2014/main" id="{21B64377-9482-C061-3B6B-30165130F38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808825" y="3875939"/>
            <a:ext cx="1335175" cy="1335175"/>
          </a:xfrm>
          <a:prstGeom prst="rect">
            <a:avLst/>
          </a:prstGeom>
        </p:spPr>
      </p:pic>
      <p:pic>
        <p:nvPicPr>
          <p:cNvPr id="10" name="Picture 9">
            <a:extLst>
              <a:ext uri="{FF2B5EF4-FFF2-40B4-BE49-F238E27FC236}">
                <a16:creationId xmlns:a16="http://schemas.microsoft.com/office/drawing/2014/main" id="{0FD20620-6707-5465-3C5E-6B3377BF12F9}"/>
              </a:ext>
            </a:extLst>
          </p:cNvPr>
          <p:cNvPicPr>
            <a:picLocks noChangeAspect="1"/>
          </p:cNvPicPr>
          <p:nvPr userDrawn="1"/>
        </p:nvPicPr>
        <p:blipFill>
          <a:blip r:embed="rId7"/>
          <a:stretch>
            <a:fillRect/>
          </a:stretch>
        </p:blipFill>
        <p:spPr>
          <a:xfrm>
            <a:off x="8050100" y="189075"/>
            <a:ext cx="774700" cy="774700"/>
          </a:xfrm>
          <a:prstGeom prst="rect">
            <a:avLst/>
          </a:prstGeom>
        </p:spPr>
      </p:pic>
    </p:spTree>
    <p:extLst>
      <p:ext uri="{BB962C8B-B14F-4D97-AF65-F5344CB8AC3E}">
        <p14:creationId xmlns:p14="http://schemas.microsoft.com/office/powerpoint/2010/main" val="271269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168" y="2963427"/>
            <a:ext cx="3069771" cy="1424761"/>
          </a:xfrm>
          <a:prstGeom prst="rect">
            <a:avLst/>
          </a:prstGeom>
        </p:spPr>
      </p:pic>
      <p:pic>
        <p:nvPicPr>
          <p:cNvPr id="4" name="Picture 3">
            <a:extLst>
              <a:ext uri="{FF2B5EF4-FFF2-40B4-BE49-F238E27FC236}">
                <a16:creationId xmlns:a16="http://schemas.microsoft.com/office/drawing/2014/main" id="{C4554BE7-564F-B484-E977-A67927D19689}"/>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 y="209437"/>
            <a:ext cx="7772398" cy="799078"/>
          </a:xfrm>
          <a:prstGeom prst="rect">
            <a:avLst/>
          </a:prstGeom>
        </p:spPr>
      </p:pic>
      <p:sp>
        <p:nvSpPr>
          <p:cNvPr id="7" name="Title 1">
            <a:extLst>
              <a:ext uri="{FF2B5EF4-FFF2-40B4-BE49-F238E27FC236}">
                <a16:creationId xmlns:a16="http://schemas.microsoft.com/office/drawing/2014/main" id="{A26B311C-E955-EA1D-29C0-32B3A26CE804}"/>
              </a:ext>
            </a:extLst>
          </p:cNvPr>
          <p:cNvSpPr>
            <a:spLocks noGrp="1"/>
          </p:cNvSpPr>
          <p:nvPr>
            <p:ph type="title" hasCustomPrompt="1"/>
          </p:nvPr>
        </p:nvSpPr>
        <p:spPr>
          <a:xfrm>
            <a:off x="381000" y="172861"/>
            <a:ext cx="8458200" cy="857250"/>
          </a:xfrm>
        </p:spPr>
        <p:txBody>
          <a:bodyPr/>
          <a:lstStyle>
            <a:lvl1pPr>
              <a:defRPr cap="none">
                <a:solidFill>
                  <a:schemeClr val="bg1"/>
                </a:solidFill>
              </a:defRPr>
            </a:lvl1pPr>
          </a:lstStyle>
          <a:p>
            <a:r>
              <a:rPr lang="en-US" dirty="0"/>
              <a:t>Click to edit master title style</a:t>
            </a:r>
          </a:p>
        </p:txBody>
      </p:sp>
      <p:pic>
        <p:nvPicPr>
          <p:cNvPr id="2" name="Picture 1">
            <a:extLst>
              <a:ext uri="{FF2B5EF4-FFF2-40B4-BE49-F238E27FC236}">
                <a16:creationId xmlns:a16="http://schemas.microsoft.com/office/drawing/2014/main" id="{9325056B-4A5B-8E10-C786-0A1680FA844C}"/>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63300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168" y="2963427"/>
            <a:ext cx="3069771" cy="1424761"/>
          </a:xfrm>
          <a:prstGeom prst="rect">
            <a:avLst/>
          </a:prstGeom>
        </p:spPr>
      </p:pic>
      <p:sp>
        <p:nvSpPr>
          <p:cNvPr id="2" name="Title 1">
            <a:extLst>
              <a:ext uri="{FF2B5EF4-FFF2-40B4-BE49-F238E27FC236}">
                <a16:creationId xmlns:a16="http://schemas.microsoft.com/office/drawing/2014/main" id="{C624668E-3FFC-48E0-57B7-3B4A697B795E}"/>
              </a:ext>
            </a:extLst>
          </p:cNvPr>
          <p:cNvSpPr>
            <a:spLocks noGrp="1"/>
          </p:cNvSpPr>
          <p:nvPr>
            <p:ph type="title" hasCustomPrompt="1"/>
          </p:nvPr>
        </p:nvSpPr>
        <p:spPr>
          <a:xfrm>
            <a:off x="457200" y="205979"/>
            <a:ext cx="8229600" cy="857250"/>
          </a:xfrm>
        </p:spPr>
        <p:txBody>
          <a:bodyPr/>
          <a:lstStyle>
            <a:lvl1pPr>
              <a:defRPr cap="none"/>
            </a:lvl1pPr>
          </a:lstStyle>
          <a:p>
            <a:r>
              <a:rPr lang="en-US" dirty="0"/>
              <a:t>Click to edit master title style</a:t>
            </a:r>
          </a:p>
        </p:txBody>
      </p:sp>
      <p:pic>
        <p:nvPicPr>
          <p:cNvPr id="4" name="Picture 3">
            <a:extLst>
              <a:ext uri="{FF2B5EF4-FFF2-40B4-BE49-F238E27FC236}">
                <a16:creationId xmlns:a16="http://schemas.microsoft.com/office/drawing/2014/main" id="{7F398FB6-D17B-C208-15F4-4C0DCB7A14D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335081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006881" y="174081"/>
            <a:ext cx="939061" cy="1571491"/>
          </a:xfrm>
          <a:prstGeom prst="rect">
            <a:avLst/>
          </a:prstGeom>
        </p:spPr>
      </p:pic>
      <p:sp>
        <p:nvSpPr>
          <p:cNvPr id="4" name="Title 1">
            <a:extLst>
              <a:ext uri="{FF2B5EF4-FFF2-40B4-BE49-F238E27FC236}">
                <a16:creationId xmlns:a16="http://schemas.microsoft.com/office/drawing/2014/main" id="{B4FC0D98-243E-F8DC-4C9B-ED4666134036}"/>
              </a:ext>
            </a:extLst>
          </p:cNvPr>
          <p:cNvSpPr>
            <a:spLocks noGrp="1"/>
          </p:cNvSpPr>
          <p:nvPr>
            <p:ph type="title" hasCustomPrompt="1"/>
          </p:nvPr>
        </p:nvSpPr>
        <p:spPr>
          <a:xfrm>
            <a:off x="457200" y="205979"/>
            <a:ext cx="8229600" cy="857250"/>
          </a:xfrm>
        </p:spPr>
        <p:txBody>
          <a:bodyPr/>
          <a:lstStyle>
            <a:lvl1pPr>
              <a:defRPr cap="none"/>
            </a:lvl1pPr>
          </a:lstStyle>
          <a:p>
            <a:r>
              <a:rPr lang="en-US" dirty="0"/>
              <a:t>Click to edit master title style</a:t>
            </a:r>
          </a:p>
        </p:txBody>
      </p:sp>
      <p:pic>
        <p:nvPicPr>
          <p:cNvPr id="2" name="Picture 1">
            <a:extLst>
              <a:ext uri="{FF2B5EF4-FFF2-40B4-BE49-F238E27FC236}">
                <a16:creationId xmlns:a16="http://schemas.microsoft.com/office/drawing/2014/main" id="{574906B9-8477-387A-9205-6BE4A6283A6C}"/>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98348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455131" y="79288"/>
            <a:ext cx="1826029" cy="1656165"/>
          </a:xfrm>
          <a:prstGeom prst="rect">
            <a:avLst/>
          </a:prstGeom>
        </p:spPr>
      </p:pic>
      <p:sp>
        <p:nvSpPr>
          <p:cNvPr id="2" name="Title 1">
            <a:extLst>
              <a:ext uri="{FF2B5EF4-FFF2-40B4-BE49-F238E27FC236}">
                <a16:creationId xmlns:a16="http://schemas.microsoft.com/office/drawing/2014/main" id="{D8A0AC96-AC12-1D79-F1FA-13F9EA1B9AAA}"/>
              </a:ext>
            </a:extLst>
          </p:cNvPr>
          <p:cNvSpPr>
            <a:spLocks noGrp="1"/>
          </p:cNvSpPr>
          <p:nvPr>
            <p:ph type="title" hasCustomPrompt="1"/>
          </p:nvPr>
        </p:nvSpPr>
        <p:spPr>
          <a:xfrm>
            <a:off x="457200" y="205979"/>
            <a:ext cx="8229600" cy="857250"/>
          </a:xfrm>
        </p:spPr>
        <p:txBody>
          <a:bodyPr/>
          <a:lstStyle>
            <a:lvl1pPr>
              <a:defRPr cap="none">
                <a:solidFill>
                  <a:schemeClr val="accent1"/>
                </a:solidFill>
              </a:defRPr>
            </a:lvl1pPr>
          </a:lstStyle>
          <a:p>
            <a:r>
              <a:rPr lang="en-US" dirty="0"/>
              <a:t>Click to edit master title style</a:t>
            </a:r>
          </a:p>
        </p:txBody>
      </p:sp>
      <p:pic>
        <p:nvPicPr>
          <p:cNvPr id="4" name="Picture 3">
            <a:extLst>
              <a:ext uri="{FF2B5EF4-FFF2-40B4-BE49-F238E27FC236}">
                <a16:creationId xmlns:a16="http://schemas.microsoft.com/office/drawing/2014/main" id="{D878CBB7-AB9D-9B2E-F9F9-5FF32096924F}"/>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388618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82630" y="3356570"/>
            <a:ext cx="2185666" cy="1055149"/>
          </a:xfrm>
          <a:prstGeom prst="rect">
            <a:avLst/>
          </a:prstGeom>
        </p:spPr>
      </p:pic>
      <p:sp>
        <p:nvSpPr>
          <p:cNvPr id="2" name="Title 1">
            <a:extLst>
              <a:ext uri="{FF2B5EF4-FFF2-40B4-BE49-F238E27FC236}">
                <a16:creationId xmlns:a16="http://schemas.microsoft.com/office/drawing/2014/main" id="{FB263FF8-B2BC-D584-F4B6-19E544BDD847}"/>
              </a:ext>
            </a:extLst>
          </p:cNvPr>
          <p:cNvSpPr>
            <a:spLocks noGrp="1"/>
          </p:cNvSpPr>
          <p:nvPr>
            <p:ph type="title" hasCustomPrompt="1"/>
          </p:nvPr>
        </p:nvSpPr>
        <p:spPr>
          <a:xfrm>
            <a:off x="457200" y="205979"/>
            <a:ext cx="8229600" cy="857250"/>
          </a:xfrm>
        </p:spPr>
        <p:txBody>
          <a:bodyPr/>
          <a:lstStyle>
            <a:lvl1pPr>
              <a:defRPr cap="none">
                <a:solidFill>
                  <a:schemeClr val="tx2"/>
                </a:solidFill>
              </a:defRPr>
            </a:lvl1pPr>
          </a:lstStyle>
          <a:p>
            <a:r>
              <a:rPr lang="en-US" dirty="0"/>
              <a:t>Click to edit master title style</a:t>
            </a:r>
          </a:p>
        </p:txBody>
      </p:sp>
      <p:pic>
        <p:nvPicPr>
          <p:cNvPr id="4" name="Picture 3">
            <a:extLst>
              <a:ext uri="{FF2B5EF4-FFF2-40B4-BE49-F238E27FC236}">
                <a16:creationId xmlns:a16="http://schemas.microsoft.com/office/drawing/2014/main" id="{708C8570-41CC-835E-7003-AFAA09B482AA}"/>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86377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50401" y="3356570"/>
            <a:ext cx="1850124" cy="1055149"/>
          </a:xfrm>
          <a:prstGeom prst="rect">
            <a:avLst/>
          </a:prstGeom>
        </p:spPr>
      </p:pic>
      <p:sp>
        <p:nvSpPr>
          <p:cNvPr id="2" name="Title 1">
            <a:extLst>
              <a:ext uri="{FF2B5EF4-FFF2-40B4-BE49-F238E27FC236}">
                <a16:creationId xmlns:a16="http://schemas.microsoft.com/office/drawing/2014/main" id="{934DD7BA-D4C6-5ADC-9C77-B7DB4F62A1C9}"/>
              </a:ext>
            </a:extLst>
          </p:cNvPr>
          <p:cNvSpPr>
            <a:spLocks noGrp="1"/>
          </p:cNvSpPr>
          <p:nvPr>
            <p:ph type="title" hasCustomPrompt="1"/>
          </p:nvPr>
        </p:nvSpPr>
        <p:spPr>
          <a:xfrm>
            <a:off x="457200" y="205979"/>
            <a:ext cx="8229600" cy="857250"/>
          </a:xfrm>
        </p:spPr>
        <p:txBody>
          <a:bodyPr/>
          <a:lstStyle>
            <a:lvl1pPr>
              <a:defRPr cap="none">
                <a:solidFill>
                  <a:schemeClr val="accent2"/>
                </a:solidFill>
              </a:defRPr>
            </a:lvl1pPr>
          </a:lstStyle>
          <a:p>
            <a:r>
              <a:rPr lang="en-US" dirty="0"/>
              <a:t>Click to edit master title style</a:t>
            </a:r>
          </a:p>
        </p:txBody>
      </p:sp>
      <p:pic>
        <p:nvPicPr>
          <p:cNvPr id="4" name="Picture 3">
            <a:extLst>
              <a:ext uri="{FF2B5EF4-FFF2-40B4-BE49-F238E27FC236}">
                <a16:creationId xmlns:a16="http://schemas.microsoft.com/office/drawing/2014/main" id="{8641E231-45A5-A2CD-7A57-63DAAFCA0F0C}"/>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416044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8416C769-5600-8978-E438-F532153E9B9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095634" y="151587"/>
            <a:ext cx="1902062" cy="2090386"/>
          </a:xfrm>
          <a:prstGeom prst="rect">
            <a:avLst/>
          </a:prstGeom>
        </p:spPr>
      </p:pic>
      <p:sp>
        <p:nvSpPr>
          <p:cNvPr id="2" name="Title 1">
            <a:extLst>
              <a:ext uri="{FF2B5EF4-FFF2-40B4-BE49-F238E27FC236}">
                <a16:creationId xmlns:a16="http://schemas.microsoft.com/office/drawing/2014/main" id="{4A65398F-6156-C1E0-0204-3C7797DDEF4F}"/>
              </a:ext>
            </a:extLst>
          </p:cNvPr>
          <p:cNvSpPr>
            <a:spLocks noGrp="1"/>
          </p:cNvSpPr>
          <p:nvPr>
            <p:ph type="title" hasCustomPrompt="1"/>
          </p:nvPr>
        </p:nvSpPr>
        <p:spPr>
          <a:xfrm>
            <a:off x="371707" y="205979"/>
            <a:ext cx="8315093" cy="857250"/>
          </a:xfrm>
        </p:spPr>
        <p:txBody>
          <a:bodyPr/>
          <a:lstStyle>
            <a:lvl1pPr>
              <a:defRPr cap="none">
                <a:solidFill>
                  <a:schemeClr val="accent2"/>
                </a:solidFill>
              </a:defRPr>
            </a:lvl1pPr>
          </a:lstStyle>
          <a:p>
            <a:r>
              <a:rPr lang="en-US" dirty="0"/>
              <a:t>Click to edit master title style</a:t>
            </a:r>
          </a:p>
        </p:txBody>
      </p:sp>
      <p:pic>
        <p:nvPicPr>
          <p:cNvPr id="4" name="Picture 3">
            <a:extLst>
              <a:ext uri="{FF2B5EF4-FFF2-40B4-BE49-F238E27FC236}">
                <a16:creationId xmlns:a16="http://schemas.microsoft.com/office/drawing/2014/main" id="{48D7E611-7614-7CE9-4816-58D7A1E6665C}"/>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167550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E3722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E7F0C347-EB47-ACC0-4FE6-1649FB12E80A}"/>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EEE308D2-EF14-0875-6675-1CAC47DEC1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348B54A1-053A-30C0-00A9-7A9EDD04A64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16130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42900" y="569637"/>
            <a:ext cx="8458200" cy="558766"/>
          </a:xfrm>
          <a:prstGeom prst="rect">
            <a:avLst/>
          </a:prstGeom>
        </p:spPr>
        <p:txBody>
          <a:bodyPr>
            <a:normAutofit/>
          </a:bodyPr>
          <a:lstStyle>
            <a:lvl1pPr algn="ct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8037339A-DA2A-5C6B-52C2-2476F1477B3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6823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12" name="Picture 11" descr="A picture containing moon, astronomical object, orange, astronomy&#10;&#10;Description automatically generated">
            <a:extLst>
              <a:ext uri="{FF2B5EF4-FFF2-40B4-BE49-F238E27FC236}">
                <a16:creationId xmlns:a16="http://schemas.microsoft.com/office/drawing/2014/main" id="{EC58E5A6-B45D-C2AC-06BB-EE8FAE77B94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3460301"/>
            <a:ext cx="4121398" cy="1683199"/>
          </a:xfrm>
          <a:prstGeom prst="rect">
            <a:avLst/>
          </a:prstGeom>
        </p:spPr>
      </p:pic>
      <p:sp>
        <p:nvSpPr>
          <p:cNvPr id="2" name="Title 1">
            <a:extLst>
              <a:ext uri="{FF2B5EF4-FFF2-40B4-BE49-F238E27FC236}">
                <a16:creationId xmlns:a16="http://schemas.microsoft.com/office/drawing/2014/main" id="{E4151124-2CA7-D7C5-8384-98F2DC23BD9F}"/>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D1D28890-AE73-EFE5-7333-2BDF7F456E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ACEA723A-6B89-F6E6-CD00-109269927F7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251297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220716-C980-5633-80BA-2C8A5D1789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57250"/>
            <a:ext cx="9144000" cy="36609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971"/>
            <a:ext cx="9144000" cy="859221"/>
          </a:xfrm>
          <a:prstGeom prst="rect">
            <a:avLst/>
          </a:prstGeom>
        </p:spPr>
      </p:pic>
      <p:pic>
        <p:nvPicPr>
          <p:cNvPr id="10" name="Content Placeholder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75608" y="1620783"/>
            <a:ext cx="5268393" cy="2187684"/>
          </a:xfrm>
          <a:prstGeom prst="rect">
            <a:avLst/>
          </a:prstGeom>
        </p:spPr>
      </p:pic>
      <p:pic>
        <p:nvPicPr>
          <p:cNvPr id="4" name="Picture 3">
            <a:extLst>
              <a:ext uri="{FF2B5EF4-FFF2-40B4-BE49-F238E27FC236}">
                <a16:creationId xmlns:a16="http://schemas.microsoft.com/office/drawing/2014/main" id="{B64B1AB0-3DED-4190-10B4-07A7FB26CE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971"/>
            <a:ext cx="9144000" cy="959914"/>
          </a:xfrm>
          <a:prstGeom prst="rect">
            <a:avLst/>
          </a:prstGeom>
        </p:spPr>
      </p:pic>
      <p:sp>
        <p:nvSpPr>
          <p:cNvPr id="5" name="Title 1">
            <a:extLst>
              <a:ext uri="{FF2B5EF4-FFF2-40B4-BE49-F238E27FC236}">
                <a16:creationId xmlns:a16="http://schemas.microsoft.com/office/drawing/2014/main" id="{8FE9488D-801E-8016-C272-EE762F77ECF3}"/>
              </a:ext>
            </a:extLst>
          </p:cNvPr>
          <p:cNvSpPr>
            <a:spLocks noGrp="1"/>
          </p:cNvSpPr>
          <p:nvPr>
            <p:ph type="title" hasCustomPrompt="1"/>
          </p:nvPr>
        </p:nvSpPr>
        <p:spPr>
          <a:xfrm>
            <a:off x="381000" y="70463"/>
            <a:ext cx="8458200" cy="857250"/>
          </a:xfrm>
        </p:spPr>
        <p:txBody>
          <a:bodyPr/>
          <a:lstStyle>
            <a:lvl1pPr>
              <a:defRPr cap="none">
                <a:solidFill>
                  <a:schemeClr val="bg1"/>
                </a:solidFill>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56ACB82E-F258-2D36-921D-6FDB2D0CEE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11" name="Picture 10">
            <a:extLst>
              <a:ext uri="{FF2B5EF4-FFF2-40B4-BE49-F238E27FC236}">
                <a16:creationId xmlns:a16="http://schemas.microsoft.com/office/drawing/2014/main" id="{8B1540C7-7496-9DEA-07D6-CFD9E891805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971"/>
            <a:ext cx="9144000" cy="859221"/>
          </a:xfrm>
          <a:prstGeom prst="rect">
            <a:avLst/>
          </a:prstGeom>
        </p:spPr>
      </p:pic>
      <p:pic>
        <p:nvPicPr>
          <p:cNvPr id="13" name="Content Placeholder 6">
            <a:extLst>
              <a:ext uri="{FF2B5EF4-FFF2-40B4-BE49-F238E27FC236}">
                <a16:creationId xmlns:a16="http://schemas.microsoft.com/office/drawing/2014/main" id="{390942D9-E3CC-56DC-C5E2-B9ED040785D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75608" y="1620783"/>
            <a:ext cx="5268393" cy="2187684"/>
          </a:xfrm>
          <a:prstGeom prst="rect">
            <a:avLst/>
          </a:prstGeom>
        </p:spPr>
      </p:pic>
      <p:pic>
        <p:nvPicPr>
          <p:cNvPr id="2" name="Picture 1">
            <a:extLst>
              <a:ext uri="{FF2B5EF4-FFF2-40B4-BE49-F238E27FC236}">
                <a16:creationId xmlns:a16="http://schemas.microsoft.com/office/drawing/2014/main" id="{E773C061-6EFE-60AB-5FF9-4EF635ED7F35}"/>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7808825" y="3874048"/>
            <a:ext cx="1335175" cy="1335175"/>
          </a:xfrm>
          <a:prstGeom prst="rect">
            <a:avLst/>
          </a:prstGeom>
        </p:spPr>
      </p:pic>
    </p:spTree>
    <p:extLst>
      <p:ext uri="{BB962C8B-B14F-4D97-AF65-F5344CB8AC3E}">
        <p14:creationId xmlns:p14="http://schemas.microsoft.com/office/powerpoint/2010/main" val="2570961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3" name="Picture 12" descr="A picture containing moon, astronomical object, orange, astronomy&#10;&#10;Description automatically generated">
            <a:extLst>
              <a:ext uri="{FF2B5EF4-FFF2-40B4-BE49-F238E27FC236}">
                <a16:creationId xmlns:a16="http://schemas.microsoft.com/office/drawing/2014/main" id="{3131AA17-504B-A55E-0486-8D315EEF300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3460301"/>
            <a:ext cx="4121398" cy="1683199"/>
          </a:xfrm>
          <a:prstGeom prst="rect">
            <a:avLst/>
          </a:prstGeom>
        </p:spPr>
      </p:pic>
      <p:pic>
        <p:nvPicPr>
          <p:cNvPr id="6" name="Picture 5">
            <a:extLst>
              <a:ext uri="{FF2B5EF4-FFF2-40B4-BE49-F238E27FC236}">
                <a16:creationId xmlns:a16="http://schemas.microsoft.com/office/drawing/2014/main" id="{62F311BA-F1E9-BFAA-FAA9-8C6B4DB2117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 y="209437"/>
            <a:ext cx="7772398" cy="799077"/>
          </a:xfrm>
          <a:prstGeom prst="rect">
            <a:avLst/>
          </a:prstGeom>
        </p:spPr>
      </p:pic>
      <p:sp>
        <p:nvSpPr>
          <p:cNvPr id="9" name="Title 1">
            <a:extLst>
              <a:ext uri="{FF2B5EF4-FFF2-40B4-BE49-F238E27FC236}">
                <a16:creationId xmlns:a16="http://schemas.microsoft.com/office/drawing/2014/main" id="{6AECB7FC-BF0B-0027-8F59-23457E616AA6}"/>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F16A8A06-4E45-3D24-821F-A3676B86C9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E5A992B6-589B-B84B-FD3B-DEFC9D2A18B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48785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2" name="Picture 1" descr="A picture containing moon, astronomical object, orange, astronomy&#10;&#10;Description automatically generated">
            <a:extLst>
              <a:ext uri="{FF2B5EF4-FFF2-40B4-BE49-F238E27FC236}">
                <a16:creationId xmlns:a16="http://schemas.microsoft.com/office/drawing/2014/main" id="{1D693B39-56E5-D828-AA5B-55A6611BEA5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3460301"/>
            <a:ext cx="4121398" cy="1683199"/>
          </a:xfrm>
          <a:prstGeom prst="rect">
            <a:avLst/>
          </a:prstGeom>
        </p:spPr>
      </p:pic>
      <p:pic>
        <p:nvPicPr>
          <p:cNvPr id="6" name="Picture 5">
            <a:extLst>
              <a:ext uri="{FF2B5EF4-FFF2-40B4-BE49-F238E27FC236}">
                <a16:creationId xmlns:a16="http://schemas.microsoft.com/office/drawing/2014/main" id="{62F311BA-F1E9-BFAA-FAA9-8C6B4DB21170}"/>
              </a:ext>
            </a:extLst>
          </p:cNvPr>
          <p:cNvPicPr>
            <a:picLocks noChangeAspect="1"/>
          </p:cNvPicPr>
          <p:nvPr/>
        </p:nvPicPr>
        <p:blipFill rotWithShape="1">
          <a:blip r:embed="rId3">
            <a:extLst>
              <a:ext uri="{28A0092B-C50C-407E-A947-70E740481C1C}">
                <a14:useLocalDpi xmlns:a14="http://schemas.microsoft.com/office/drawing/2010/main"/>
              </a:ext>
            </a:extLst>
          </a:blip>
          <a:srcRect l="50353"/>
          <a:stretch/>
        </p:blipFill>
        <p:spPr>
          <a:xfrm>
            <a:off x="0" y="209437"/>
            <a:ext cx="3858767" cy="799077"/>
          </a:xfrm>
          <a:prstGeom prst="rect">
            <a:avLst/>
          </a:prstGeom>
        </p:spPr>
      </p:pic>
      <p:sp>
        <p:nvSpPr>
          <p:cNvPr id="9" name="Title 1">
            <a:extLst>
              <a:ext uri="{FF2B5EF4-FFF2-40B4-BE49-F238E27FC236}">
                <a16:creationId xmlns:a16="http://schemas.microsoft.com/office/drawing/2014/main" id="{6AECB7FC-BF0B-0027-8F59-23457E616AA6}"/>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descr="A white numbers on a black background&#10;&#10;Description automatically generated with medium confidence">
            <a:extLst>
              <a:ext uri="{FF2B5EF4-FFF2-40B4-BE49-F238E27FC236}">
                <a16:creationId xmlns:a16="http://schemas.microsoft.com/office/drawing/2014/main" id="{F16A8A06-4E45-3D24-821F-A3676B86C9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59810265-33FD-0DB5-85D4-80C33A734C3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87907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9" name="Picture 8">
            <a:extLst>
              <a:ext uri="{FF2B5EF4-FFF2-40B4-BE49-F238E27FC236}">
                <a16:creationId xmlns:a16="http://schemas.microsoft.com/office/drawing/2014/main" id="{A5E5AC49-F9F2-07D8-3433-F94783A3156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 y="209437"/>
            <a:ext cx="7772398" cy="799078"/>
          </a:xfrm>
          <a:prstGeom prst="rect">
            <a:avLst/>
          </a:prstGeom>
        </p:spPr>
      </p:pic>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238A346F-8BE3-5CCE-BC18-48A2166A8C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EC13BBBD-4B10-8B7A-E8B3-3293AD225C2D}"/>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922315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9" name="Picture 8">
            <a:extLst>
              <a:ext uri="{FF2B5EF4-FFF2-40B4-BE49-F238E27FC236}">
                <a16:creationId xmlns:a16="http://schemas.microsoft.com/office/drawing/2014/main" id="{A5E5AC49-F9F2-07D8-3433-F94783A31566}"/>
              </a:ext>
            </a:extLst>
          </p:cNvPr>
          <p:cNvPicPr>
            <a:picLocks noChangeAspect="1"/>
          </p:cNvPicPr>
          <p:nvPr/>
        </p:nvPicPr>
        <p:blipFill rotWithShape="1">
          <a:blip r:embed="rId3">
            <a:extLst>
              <a:ext uri="{28A0092B-C50C-407E-A947-70E740481C1C}">
                <a14:useLocalDpi xmlns:a14="http://schemas.microsoft.com/office/drawing/2010/main"/>
              </a:ext>
            </a:extLst>
          </a:blip>
          <a:srcRect l="50352" r="1"/>
          <a:stretch/>
        </p:blipFill>
        <p:spPr>
          <a:xfrm>
            <a:off x="0" y="209437"/>
            <a:ext cx="3858767" cy="799078"/>
          </a:xfrm>
          <a:prstGeom prst="rect">
            <a:avLst/>
          </a:prstGeom>
        </p:spPr>
      </p:pic>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7195457" cy="558766"/>
          </a:xfrm>
          <a:prstGeom prst="rect">
            <a:avLst/>
          </a:prstGeom>
        </p:spPr>
        <p:txBody>
          <a:bodyPr>
            <a:normAutofit/>
          </a:bodyPr>
          <a:lstStyle>
            <a:lvl1pPr>
              <a:defRPr sz="3300" b="1"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238A346F-8BE3-5CCE-BC18-48A2166A8C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FE1C16F9-38F3-4130-873B-169034BFD9C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644949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A0943B-FB65-B320-B496-856BC55E5873}"/>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C78D6381-1A79-236E-0BAE-120B6377E7DB}"/>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11" name="Picture 10" descr="A white numbers on a black background&#10;&#10;Description automatically generated with medium confidence">
            <a:extLst>
              <a:ext uri="{FF2B5EF4-FFF2-40B4-BE49-F238E27FC236}">
                <a16:creationId xmlns:a16="http://schemas.microsoft.com/office/drawing/2014/main" id="{3E1A2AF7-8186-31B8-B4B2-3119B8E737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E3FAFF92-868F-9516-A227-3AA1FECC1BB1}"/>
              </a:ext>
            </a:extLst>
          </p:cNvPr>
          <p:cNvPicPr>
            <a:picLocks noChangeAspect="1"/>
          </p:cNvPicPr>
          <p:nvPr userDrawn="1"/>
        </p:nvPicPr>
        <p:blipFill>
          <a:blip r:embed="rId4">
            <a:alphaModFix amt="15000"/>
          </a:blip>
          <a:stretch>
            <a:fillRect/>
          </a:stretch>
        </p:blipFill>
        <p:spPr>
          <a:xfrm>
            <a:off x="685800" y="2042911"/>
            <a:ext cx="7772400" cy="1452895"/>
          </a:xfrm>
          <a:prstGeom prst="rect">
            <a:avLst/>
          </a:prstGeom>
        </p:spPr>
      </p:pic>
      <p:pic>
        <p:nvPicPr>
          <p:cNvPr id="2" name="Picture 1">
            <a:extLst>
              <a:ext uri="{FF2B5EF4-FFF2-40B4-BE49-F238E27FC236}">
                <a16:creationId xmlns:a16="http://schemas.microsoft.com/office/drawing/2014/main" id="{2C14FB5D-1959-0BD4-EC2C-27B165EC677D}"/>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2844939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E3722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E7F0C347-EB47-ACC0-4FE6-1649FB12E80A}"/>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EEE308D2-EF14-0875-6675-1CAC47DEC1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7467299C-70E5-883B-E4C3-78F31D765CC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101157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C2525E-DBDA-8D91-F13B-CA4B9C566697}"/>
              </a:ext>
            </a:extLst>
          </p:cNvPr>
          <p:cNvPicPr>
            <a:picLocks noChangeAspect="1"/>
          </p:cNvPicPr>
          <p:nvPr/>
        </p:nvPicPr>
        <p:blipFill rotWithShape="1">
          <a:blip r:embed="rId2">
            <a:extLst>
              <a:ext uri="{28A0092B-C50C-407E-A947-70E740481C1C}">
                <a14:useLocalDpi xmlns:a14="http://schemas.microsoft.com/office/drawing/2010/main"/>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a:extLst>
              <a:ext uri="{FF2B5EF4-FFF2-40B4-BE49-F238E27FC236}">
                <a16:creationId xmlns:a16="http://schemas.microsoft.com/office/drawing/2014/main" id="{509F7153-7152-C433-36CD-7582A0FD858E}"/>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863800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3DDA96-CEF0-41E0-DFEC-0B273E113E90}"/>
              </a:ext>
            </a:extLst>
          </p:cNvPr>
          <p:cNvPicPr>
            <a:picLocks noChangeAspect="1"/>
          </p:cNvPicPr>
          <p:nvPr/>
        </p:nvPicPr>
        <p:blipFill rotWithShape="1">
          <a:blip r:embed="rId2">
            <a:extLst>
              <a:ext uri="{28A0092B-C50C-407E-A947-70E740481C1C}">
                <a14:useLocalDpi xmlns:a14="http://schemas.microsoft.com/office/drawing/2010/main"/>
              </a:ext>
            </a:extLst>
          </a:blip>
          <a:srcRect t="57041" b="2907"/>
          <a:stretch/>
        </p:blipFill>
        <p:spPr>
          <a:xfrm flipH="1">
            <a:off x="0" y="4053253"/>
            <a:ext cx="4839286" cy="1090247"/>
          </a:xfrm>
          <a:prstGeom prst="rect">
            <a:avLst/>
          </a:prstGeom>
        </p:spPr>
      </p:pic>
      <p:sp>
        <p:nvSpPr>
          <p:cNvPr id="9" name="Title 1">
            <a:extLst>
              <a:ext uri="{FF2B5EF4-FFF2-40B4-BE49-F238E27FC236}">
                <a16:creationId xmlns:a16="http://schemas.microsoft.com/office/drawing/2014/main" id="{EE25D4F4-418C-4E01-EB8B-AF061F06F4EF}"/>
              </a:ext>
            </a:extLst>
          </p:cNvPr>
          <p:cNvSpPr>
            <a:spLocks noGrp="1"/>
          </p:cNvSpPr>
          <p:nvPr>
            <p:ph type="title" hasCustomPrompt="1"/>
          </p:nvPr>
        </p:nvSpPr>
        <p:spPr>
          <a:xfrm>
            <a:off x="342900" y="569637"/>
            <a:ext cx="8458200" cy="558766"/>
          </a:xfrm>
          <a:prstGeom prst="rect">
            <a:avLst/>
          </a:prstGeom>
        </p:spPr>
        <p:txBody>
          <a:bodyPr>
            <a:normAutofit/>
          </a:bodyPr>
          <a:lstStyle>
            <a:lvl1pPr algn="ctr">
              <a:defRPr sz="3300" b="1" i="0">
                <a:solidFill>
                  <a:srgbClr val="0083BE"/>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0" descr="A white numbers on a black background&#10;&#10;Description automatically generated with medium confidence">
            <a:extLst>
              <a:ext uri="{FF2B5EF4-FFF2-40B4-BE49-F238E27FC236}">
                <a16:creationId xmlns:a16="http://schemas.microsoft.com/office/drawing/2014/main" id="{94A43170-0BA6-CFA4-5E9B-A67A5BEBE7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3" name="Picture 2">
            <a:extLst>
              <a:ext uri="{FF2B5EF4-FFF2-40B4-BE49-F238E27FC236}">
                <a16:creationId xmlns:a16="http://schemas.microsoft.com/office/drawing/2014/main" id="{22EFB4E2-15DC-6D20-2F5B-C80AA55D33F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2034131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F0C347-EB47-ACC0-4FE6-1649FB12E80A}"/>
              </a:ext>
            </a:extLst>
          </p:cNvPr>
          <p:cNvPicPr>
            <a:picLocks noChangeAspect="1"/>
          </p:cNvPicPr>
          <p:nvPr/>
        </p:nvPicPr>
        <p:blipFill rotWithShape="1">
          <a:blip r:embed="rId2">
            <a:extLst>
              <a:ext uri="{28A0092B-C50C-407E-A947-70E740481C1C}">
                <a14:useLocalDpi xmlns:a14="http://schemas.microsoft.com/office/drawing/2010/main"/>
              </a:ext>
            </a:extLst>
          </a:blip>
          <a:srcRect t="45946" r="12339" b="13547"/>
          <a:stretch/>
        </p:blipFill>
        <p:spPr>
          <a:xfrm flipH="1">
            <a:off x="0" y="3438144"/>
            <a:ext cx="6560971" cy="1705356"/>
          </a:xfrm>
          <a:prstGeom prst="rect">
            <a:avLst/>
          </a:prstGeom>
        </p:spPr>
      </p:pic>
      <p:pic>
        <p:nvPicPr>
          <p:cNvPr id="12" name="Picture 11" descr="A white numbers on a black background&#10;&#10;Description automatically generated with medium confidence">
            <a:extLst>
              <a:ext uri="{FF2B5EF4-FFF2-40B4-BE49-F238E27FC236}">
                <a16:creationId xmlns:a16="http://schemas.microsoft.com/office/drawing/2014/main" id="{EEE308D2-EF14-0875-6675-1CAC47DEC1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2" name="Picture 1" descr="A picture containing clipart, drawing, illustration, graphic design&#10;&#10;Description automatically generated">
            <a:extLst>
              <a:ext uri="{FF2B5EF4-FFF2-40B4-BE49-F238E27FC236}">
                <a16:creationId xmlns:a16="http://schemas.microsoft.com/office/drawing/2014/main" id="{5AE59757-FDC9-80EF-6467-DF7E912D054D}"/>
              </a:ext>
            </a:extLst>
          </p:cNvPr>
          <p:cNvPicPr>
            <a:picLocks noChangeAspect="1"/>
          </p:cNvPicPr>
          <p:nvPr userDrawn="1"/>
        </p:nvPicPr>
        <p:blipFill>
          <a:blip r:embed="rId4">
            <a:alphaModFix amt="15000"/>
            <a:extLst>
              <a:ext uri="{28A0092B-C50C-407E-A947-70E740481C1C}">
                <a14:useLocalDpi xmlns:a14="http://schemas.microsoft.com/office/drawing/2010/main"/>
              </a:ext>
            </a:extLst>
          </a:blip>
          <a:stretch>
            <a:fillRect/>
          </a:stretch>
        </p:blipFill>
        <p:spPr>
          <a:xfrm>
            <a:off x="2921000" y="953355"/>
            <a:ext cx="3302000" cy="3314700"/>
          </a:xfrm>
          <a:prstGeom prst="rect">
            <a:avLst/>
          </a:prstGeom>
        </p:spPr>
      </p:pic>
      <p:pic>
        <p:nvPicPr>
          <p:cNvPr id="3" name="Picture 2">
            <a:extLst>
              <a:ext uri="{FF2B5EF4-FFF2-40B4-BE49-F238E27FC236}">
                <a16:creationId xmlns:a16="http://schemas.microsoft.com/office/drawing/2014/main" id="{4BC91966-B275-D337-8EB5-297DDE871A3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12141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6AADE4"/>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picture containing clipart, drawing, illustration, graphic design&#10;&#10;Description automatically generated">
            <a:extLst>
              <a:ext uri="{FF2B5EF4-FFF2-40B4-BE49-F238E27FC236}">
                <a16:creationId xmlns:a16="http://schemas.microsoft.com/office/drawing/2014/main" id="{8C52C026-24B4-26DF-6FC5-045C507E8469}"/>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2921000" y="1161212"/>
            <a:ext cx="3302000" cy="3314700"/>
          </a:xfrm>
          <a:prstGeom prst="rect">
            <a:avLst/>
          </a:prstGeom>
        </p:spPr>
      </p:pic>
      <p:pic>
        <p:nvPicPr>
          <p:cNvPr id="11" name="Picture 10">
            <a:extLst>
              <a:ext uri="{FF2B5EF4-FFF2-40B4-BE49-F238E27FC236}">
                <a16:creationId xmlns:a16="http://schemas.microsoft.com/office/drawing/2014/main" id="{E8AA62F3-35E8-1029-E81F-6AD03D048CE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86919" y="4756185"/>
            <a:ext cx="1881376" cy="235728"/>
          </a:xfrm>
          <a:prstGeom prst="rect">
            <a:avLst/>
          </a:prstGeom>
        </p:spPr>
      </p:pic>
      <p:pic>
        <p:nvPicPr>
          <p:cNvPr id="2" name="Picture 1">
            <a:extLst>
              <a:ext uri="{FF2B5EF4-FFF2-40B4-BE49-F238E27FC236}">
                <a16:creationId xmlns:a16="http://schemas.microsoft.com/office/drawing/2014/main" id="{9BF4424A-762C-AAE7-0A5D-6CECE225EBF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74630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2EC8E-10E0-69F4-9A74-D248571789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3" name="Content Placeholder 2"/>
          <p:cNvSpPr>
            <a:spLocks noGrp="1"/>
          </p:cNvSpPr>
          <p:nvPr>
            <p:ph idx="1"/>
          </p:nvPr>
        </p:nvSpPr>
        <p:spPr>
          <a:xfrm>
            <a:off x="381000" y="1248229"/>
            <a:ext cx="8458200" cy="31177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81000" y="49361"/>
            <a:ext cx="8458200" cy="857250"/>
          </a:xfrm>
        </p:spPr>
        <p:txBody>
          <a:bodyPr/>
          <a:lstStyle>
            <a:lvl1pPr>
              <a:defRPr cap="none">
                <a:solidFill>
                  <a:schemeClr val="accent1"/>
                </a:solidFill>
              </a:defRPr>
            </a:lvl1pPr>
          </a:lstStyle>
          <a:p>
            <a:r>
              <a:rPr lang="en-US" dirty="0"/>
              <a:t>Click to edit master title style</a:t>
            </a:r>
          </a:p>
        </p:txBody>
      </p:sp>
      <p:pic>
        <p:nvPicPr>
          <p:cNvPr id="6" name="Picture 5" descr="A white numbers on a black background&#10;&#10;Description automatically generated with medium confidence">
            <a:extLst>
              <a:ext uri="{FF2B5EF4-FFF2-40B4-BE49-F238E27FC236}">
                <a16:creationId xmlns:a16="http://schemas.microsoft.com/office/drawing/2014/main" id="{6A267B37-A1AF-6744-68E2-57625001DE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7" name="Picture 6">
            <a:extLst>
              <a:ext uri="{FF2B5EF4-FFF2-40B4-BE49-F238E27FC236}">
                <a16:creationId xmlns:a16="http://schemas.microsoft.com/office/drawing/2014/main" id="{968490D1-F98F-3CE8-9EFC-411C9D30B52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375855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7E22ED-F652-9F90-2EEC-E18F3CD91575}"/>
              </a:ext>
            </a:extLst>
          </p:cNvPr>
          <p:cNvSpPr>
            <a:spLocks noGrp="1"/>
          </p:cNvSpPr>
          <p:nvPr>
            <p:ph type="title" hasCustomPrompt="1"/>
          </p:nvPr>
        </p:nvSpPr>
        <p:spPr>
          <a:xfrm>
            <a:off x="381000" y="358621"/>
            <a:ext cx="8458200" cy="558766"/>
          </a:xfrm>
          <a:prstGeom prst="rect">
            <a:avLst/>
          </a:prstGeom>
        </p:spPr>
        <p:txBody>
          <a:bodyPr>
            <a:normAutofit/>
          </a:bodyPr>
          <a:lstStyle>
            <a:lvl1pPr>
              <a:defRPr sz="3300" b="1" i="0">
                <a:solidFill>
                  <a:srgbClr val="6AADE4"/>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6" name="Picture 5" descr="A picture containing clipart, drawing, illustration, graphic design&#10;&#10;Description automatically generated">
            <a:extLst>
              <a:ext uri="{FF2B5EF4-FFF2-40B4-BE49-F238E27FC236}">
                <a16:creationId xmlns:a16="http://schemas.microsoft.com/office/drawing/2014/main" id="{8C52C026-24B4-26DF-6FC5-045C507E8469}"/>
              </a:ext>
            </a:extLst>
          </p:cNvPr>
          <p:cNvPicPr>
            <a:picLocks noChangeAspect="1"/>
          </p:cNvPicPr>
          <p:nvPr/>
        </p:nvPicPr>
        <p:blipFill>
          <a:blip r:embed="rId2">
            <a:alphaModFix amt="15000"/>
            <a:extLst>
              <a:ext uri="{28A0092B-C50C-407E-A947-70E740481C1C}">
                <a14:useLocalDpi xmlns:a14="http://schemas.microsoft.com/office/drawing/2010/main"/>
              </a:ext>
            </a:extLst>
          </a:blip>
          <a:stretch>
            <a:fillRect/>
          </a:stretch>
        </p:blipFill>
        <p:spPr>
          <a:xfrm>
            <a:off x="457200" y="1345189"/>
            <a:ext cx="3026664" cy="3038305"/>
          </a:xfrm>
          <a:prstGeom prst="rect">
            <a:avLst/>
          </a:prstGeom>
        </p:spPr>
      </p:pic>
      <p:pic>
        <p:nvPicPr>
          <p:cNvPr id="11" name="Picture 10">
            <a:extLst>
              <a:ext uri="{FF2B5EF4-FFF2-40B4-BE49-F238E27FC236}">
                <a16:creationId xmlns:a16="http://schemas.microsoft.com/office/drawing/2014/main" id="{1269AD91-1521-E3D9-1FFD-754D05C8944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86919" y="4756185"/>
            <a:ext cx="1881376" cy="235728"/>
          </a:xfrm>
          <a:prstGeom prst="rect">
            <a:avLst/>
          </a:prstGeom>
        </p:spPr>
      </p:pic>
      <p:pic>
        <p:nvPicPr>
          <p:cNvPr id="2" name="Picture 1">
            <a:extLst>
              <a:ext uri="{FF2B5EF4-FFF2-40B4-BE49-F238E27FC236}">
                <a16:creationId xmlns:a16="http://schemas.microsoft.com/office/drawing/2014/main" id="{FC1F8706-20CE-58D2-81CD-797E4EC8041E}"/>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3694281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C8DC7C29-9CFB-A8C1-DDED-A04BCA920BCC}"/>
              </a:ext>
            </a:extLst>
          </p:cNvPr>
          <p:cNvSpPr>
            <a:spLocks noGrp="1"/>
          </p:cNvSpPr>
          <p:nvPr>
            <p:ph type="dt" sz="half" idx="10"/>
          </p:nvPr>
        </p:nvSpPr>
        <p:spPr>
          <a:xfrm>
            <a:off x="457200" y="4767263"/>
            <a:ext cx="1184031" cy="273844"/>
          </a:xfrm>
        </p:spPr>
        <p:txBody>
          <a:bodyPr/>
          <a:lstStyle>
            <a:lvl1pPr algn="l">
              <a:defRPr>
                <a:solidFill>
                  <a:schemeClr val="bg1"/>
                </a:solidFill>
              </a:defRPr>
            </a:lvl1pPr>
          </a:lstStyle>
          <a:p>
            <a:fld id="{699A0806-7CE9-4D9D-BECA-52006E9A506E}" type="datetimeFigureOut">
              <a:rPr lang="en-US" smtClean="0"/>
              <a:pPr/>
              <a:t>7/21/2023</a:t>
            </a:fld>
            <a:endParaRPr lang="en-US" dirty="0"/>
          </a:p>
        </p:txBody>
      </p:sp>
      <p:sp>
        <p:nvSpPr>
          <p:cNvPr id="7" name="Footer Placeholder 4">
            <a:extLst>
              <a:ext uri="{FF2B5EF4-FFF2-40B4-BE49-F238E27FC236}">
                <a16:creationId xmlns:a16="http://schemas.microsoft.com/office/drawing/2014/main" id="{257F8B8B-16E6-A82F-9A90-CF1ABA3DB2BD}"/>
              </a:ext>
            </a:extLst>
          </p:cNvPr>
          <p:cNvSpPr>
            <a:spLocks noGrp="1"/>
          </p:cNvSpPr>
          <p:nvPr>
            <p:ph type="ftr" sz="quarter" idx="11"/>
          </p:nvPr>
        </p:nvSpPr>
        <p:spPr>
          <a:xfrm>
            <a:off x="1898301" y="4767263"/>
            <a:ext cx="1606899" cy="273844"/>
          </a:xfrm>
        </p:spPr>
        <p:txBody>
          <a:bodyPr/>
          <a:lstStyle>
            <a:lvl1pPr algn="l">
              <a:defRPr>
                <a:solidFill>
                  <a:schemeClr val="bg1"/>
                </a:solidFill>
              </a:defRPr>
            </a:lvl1pPr>
          </a:lstStyle>
          <a:p>
            <a:endParaRPr lang="en-US"/>
          </a:p>
        </p:txBody>
      </p:sp>
      <p:sp>
        <p:nvSpPr>
          <p:cNvPr id="8" name="Slide Number Placeholder 5">
            <a:extLst>
              <a:ext uri="{FF2B5EF4-FFF2-40B4-BE49-F238E27FC236}">
                <a16:creationId xmlns:a16="http://schemas.microsoft.com/office/drawing/2014/main" id="{445E9F55-40D9-8674-6E4C-EADC418ABB90}"/>
              </a:ext>
            </a:extLst>
          </p:cNvPr>
          <p:cNvSpPr>
            <a:spLocks noGrp="1"/>
          </p:cNvSpPr>
          <p:nvPr>
            <p:ph type="sldNum" sz="quarter" idx="12"/>
          </p:nvPr>
        </p:nvSpPr>
        <p:spPr>
          <a:xfrm>
            <a:off x="3762270" y="4767263"/>
            <a:ext cx="1184031" cy="273844"/>
          </a:xfrm>
        </p:spPr>
        <p:txBody>
          <a:bodyPr/>
          <a:lstStyle>
            <a:lvl1pPr algn="l">
              <a:defRPr>
                <a:solidFill>
                  <a:schemeClr val="bg1"/>
                </a:solidFill>
              </a:defRPr>
            </a:lvl1pPr>
          </a:lstStyle>
          <a:p>
            <a:fld id="{7332040C-3EF2-4C21-8D4F-D7CE1CFC51C3}" type="slidenum">
              <a:rPr lang="en-US" smtClean="0"/>
              <a:pPr/>
              <a:t>‹#›</a:t>
            </a:fld>
            <a:endParaRPr lang="en-US"/>
          </a:p>
        </p:txBody>
      </p:sp>
      <p:pic>
        <p:nvPicPr>
          <p:cNvPr id="5" name="Picture 4">
            <a:extLst>
              <a:ext uri="{FF2B5EF4-FFF2-40B4-BE49-F238E27FC236}">
                <a16:creationId xmlns:a16="http://schemas.microsoft.com/office/drawing/2014/main" id="{9D800DE1-C392-DC48-E564-D680167365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207726"/>
          </a:xfrm>
          <a:prstGeom prst="rect">
            <a:avLst/>
          </a:prstGeom>
        </p:spPr>
      </p:pic>
    </p:spTree>
    <p:extLst>
      <p:ext uri="{BB962C8B-B14F-4D97-AF65-F5344CB8AC3E}">
        <p14:creationId xmlns:p14="http://schemas.microsoft.com/office/powerpoint/2010/main" val="1386223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sp>
        <p:nvSpPr>
          <p:cNvPr id="2" name="Title 1"/>
          <p:cNvSpPr>
            <a:spLocks noGrp="1"/>
          </p:cNvSpPr>
          <p:nvPr>
            <p:ph type="ctrTitle"/>
          </p:nvPr>
        </p:nvSpPr>
        <p:spPr>
          <a:xfrm>
            <a:off x="685800" y="1391841"/>
            <a:ext cx="7772400" cy="1102519"/>
          </a:xfrm>
        </p:spPr>
        <p:txBody>
          <a:bodyPr/>
          <a:lstStyle>
            <a:lvl1pPr algn="ctr">
              <a:defRPr baseline="0">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0380" y="3086100"/>
            <a:ext cx="3461890" cy="1424761"/>
          </a:xfrm>
          <a:prstGeom prst="rect">
            <a:avLst/>
          </a:prstGeom>
        </p:spPr>
      </p:pic>
      <p:sp>
        <p:nvSpPr>
          <p:cNvPr id="3" name="Date Placeholder 3">
            <a:extLst>
              <a:ext uri="{FF2B5EF4-FFF2-40B4-BE49-F238E27FC236}">
                <a16:creationId xmlns:a16="http://schemas.microsoft.com/office/drawing/2014/main" id="{C8DC7C29-9CFB-A8C1-DDED-A04BCA920BCC}"/>
              </a:ext>
            </a:extLst>
          </p:cNvPr>
          <p:cNvSpPr>
            <a:spLocks noGrp="1"/>
          </p:cNvSpPr>
          <p:nvPr>
            <p:ph type="dt" sz="half" idx="10"/>
          </p:nvPr>
        </p:nvSpPr>
        <p:spPr>
          <a:xfrm>
            <a:off x="457200" y="4767263"/>
            <a:ext cx="1184031" cy="273844"/>
          </a:xfrm>
          <a:prstGeom prst="rect">
            <a:avLst/>
          </a:prstGeom>
        </p:spPr>
        <p:txBody>
          <a:bodyPr/>
          <a:lstStyle>
            <a:lvl1pPr algn="l">
              <a:defRPr>
                <a:solidFill>
                  <a:schemeClr val="bg1"/>
                </a:solidFill>
              </a:defRPr>
            </a:lvl1pPr>
          </a:lstStyle>
          <a:p>
            <a:fld id="{699A0806-7CE9-4D9D-BECA-52006E9A506E}" type="datetimeFigureOut">
              <a:rPr lang="en-US" smtClean="0"/>
              <a:pPr/>
              <a:t>7/21/2023</a:t>
            </a:fld>
            <a:endParaRPr lang="en-US" dirty="0"/>
          </a:p>
        </p:txBody>
      </p:sp>
      <p:sp>
        <p:nvSpPr>
          <p:cNvPr id="7" name="Footer Placeholder 4">
            <a:extLst>
              <a:ext uri="{FF2B5EF4-FFF2-40B4-BE49-F238E27FC236}">
                <a16:creationId xmlns:a16="http://schemas.microsoft.com/office/drawing/2014/main" id="{257F8B8B-16E6-A82F-9A90-CF1ABA3DB2BD}"/>
              </a:ext>
            </a:extLst>
          </p:cNvPr>
          <p:cNvSpPr>
            <a:spLocks noGrp="1"/>
          </p:cNvSpPr>
          <p:nvPr>
            <p:ph type="ftr" sz="quarter" idx="11"/>
          </p:nvPr>
        </p:nvSpPr>
        <p:spPr>
          <a:xfrm>
            <a:off x="1898301" y="4767263"/>
            <a:ext cx="1606899" cy="273844"/>
          </a:xfrm>
          <a:prstGeom prst="rect">
            <a:avLst/>
          </a:prstGeom>
        </p:spPr>
        <p:txBody>
          <a:bodyPr/>
          <a:lstStyle>
            <a:lvl1pPr algn="l">
              <a:defRPr>
                <a:solidFill>
                  <a:schemeClr val="bg1"/>
                </a:solidFill>
              </a:defRPr>
            </a:lvl1pPr>
          </a:lstStyle>
          <a:p>
            <a:endParaRPr lang="en-US"/>
          </a:p>
        </p:txBody>
      </p:sp>
      <p:sp>
        <p:nvSpPr>
          <p:cNvPr id="8" name="Slide Number Placeholder 5">
            <a:extLst>
              <a:ext uri="{FF2B5EF4-FFF2-40B4-BE49-F238E27FC236}">
                <a16:creationId xmlns:a16="http://schemas.microsoft.com/office/drawing/2014/main" id="{445E9F55-40D9-8674-6E4C-EADC418ABB90}"/>
              </a:ext>
            </a:extLst>
          </p:cNvPr>
          <p:cNvSpPr>
            <a:spLocks noGrp="1"/>
          </p:cNvSpPr>
          <p:nvPr>
            <p:ph type="sldNum" sz="quarter" idx="12"/>
          </p:nvPr>
        </p:nvSpPr>
        <p:spPr>
          <a:xfrm>
            <a:off x="3762270" y="4767263"/>
            <a:ext cx="1184031" cy="273844"/>
          </a:xfrm>
        </p:spPr>
        <p:txBody>
          <a:bodyPr/>
          <a:lstStyle>
            <a:lvl1pPr algn="l">
              <a:defRPr>
                <a:solidFill>
                  <a:schemeClr val="bg1"/>
                </a:solidFill>
              </a:defRPr>
            </a:lvl1pPr>
          </a:lstStyle>
          <a:p>
            <a:fld id="{7332040C-3EF2-4C21-8D4F-D7CE1CFC51C3}" type="slidenum">
              <a:rPr lang="en-US" smtClean="0"/>
              <a:pPr/>
              <a:t>‹#›</a:t>
            </a:fld>
            <a:endParaRPr lang="en-US"/>
          </a:p>
        </p:txBody>
      </p:sp>
      <p:pic>
        <p:nvPicPr>
          <p:cNvPr id="4" name="Picture 3">
            <a:extLst>
              <a:ext uri="{FF2B5EF4-FFF2-40B4-BE49-F238E27FC236}">
                <a16:creationId xmlns:a16="http://schemas.microsoft.com/office/drawing/2014/main" id="{3F48B7ED-39AE-0444-D058-198A36D41C4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08325"/>
            <a:ext cx="1335175" cy="1335175"/>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F07470-9E7A-0484-2E1D-C70F771B0E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3823" y="613677"/>
            <a:ext cx="2876353" cy="2876353"/>
          </a:xfrm>
          <a:prstGeom prst="rect">
            <a:avLst/>
          </a:prstGeom>
        </p:spPr>
      </p:pic>
    </p:spTree>
    <p:extLst>
      <p:ext uri="{BB962C8B-B14F-4D97-AF65-F5344CB8AC3E}">
        <p14:creationId xmlns:p14="http://schemas.microsoft.com/office/powerpoint/2010/main" val="302551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924E6-6B2D-22BB-550F-AC0234265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sp>
        <p:nvSpPr>
          <p:cNvPr id="2" name="Title 1"/>
          <p:cNvSpPr>
            <a:spLocks noGrp="1"/>
          </p:cNvSpPr>
          <p:nvPr>
            <p:ph type="ctrTitle" hasCustomPrompt="1"/>
          </p:nvPr>
        </p:nvSpPr>
        <p:spPr>
          <a:xfrm>
            <a:off x="685800" y="1391841"/>
            <a:ext cx="7772400" cy="1102519"/>
          </a:xfrm>
        </p:spPr>
        <p:txBody>
          <a:bodyPr/>
          <a:lstStyle>
            <a:lvl1pPr algn="ctr">
              <a:defRPr cap="none" baseline="0">
                <a:solidFill>
                  <a:schemeClr val="bg1"/>
                </a:solidFill>
              </a:defRPr>
            </a:lvl1pPr>
          </a:lstStyle>
          <a:p>
            <a:r>
              <a:rPr lang="en-US" dirty="0"/>
              <a:t>Click to edit master title style</a:t>
            </a:r>
          </a:p>
        </p:txBody>
      </p:sp>
      <p:pic>
        <p:nvPicPr>
          <p:cNvPr id="7" name="Picture 6" descr="A white numbers on a black background&#10;&#10;Description automatically generated with medium confidence">
            <a:extLst>
              <a:ext uri="{FF2B5EF4-FFF2-40B4-BE49-F238E27FC236}">
                <a16:creationId xmlns:a16="http://schemas.microsoft.com/office/drawing/2014/main" id="{74245653-E256-E553-4F50-4884E351F4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8" name="Picture 7">
            <a:extLst>
              <a:ext uri="{FF2B5EF4-FFF2-40B4-BE49-F238E27FC236}">
                <a16:creationId xmlns:a16="http://schemas.microsoft.com/office/drawing/2014/main" id="{482C1629-B152-8F99-F826-266F6224BE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1168" y="2963427"/>
            <a:ext cx="3069771" cy="1424761"/>
          </a:xfrm>
          <a:prstGeom prst="rect">
            <a:avLst/>
          </a:prstGeom>
        </p:spPr>
      </p:pic>
      <p:pic>
        <p:nvPicPr>
          <p:cNvPr id="3" name="Picture 2">
            <a:extLst>
              <a:ext uri="{FF2B5EF4-FFF2-40B4-BE49-F238E27FC236}">
                <a16:creationId xmlns:a16="http://schemas.microsoft.com/office/drawing/2014/main" id="{56BD498E-3BCA-1E7E-207E-CF9CE6BB7C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pic>
        <p:nvPicPr>
          <p:cNvPr id="6" name="Picture 5">
            <a:extLst>
              <a:ext uri="{FF2B5EF4-FFF2-40B4-BE49-F238E27FC236}">
                <a16:creationId xmlns:a16="http://schemas.microsoft.com/office/drawing/2014/main" id="{A809526F-E570-487C-864C-EB4DFF114DB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84083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924E6-6B2D-22BB-550F-AC0234265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ctrTitle" hasCustomPrompt="1"/>
          </p:nvPr>
        </p:nvSpPr>
        <p:spPr>
          <a:xfrm>
            <a:off x="685800" y="1391841"/>
            <a:ext cx="7772400" cy="1102519"/>
          </a:xfrm>
        </p:spPr>
        <p:txBody>
          <a:bodyPr/>
          <a:lstStyle>
            <a:lvl1pPr algn="ctr">
              <a:defRPr cap="none" baseline="0">
                <a:solidFill>
                  <a:schemeClr val="accent1"/>
                </a:solidFill>
              </a:defRPr>
            </a:lvl1pPr>
          </a:lstStyle>
          <a:p>
            <a:r>
              <a:rPr lang="en-US" dirty="0"/>
              <a:t>Click to edit master title style</a:t>
            </a:r>
          </a:p>
        </p:txBody>
      </p:sp>
      <p:pic>
        <p:nvPicPr>
          <p:cNvPr id="7" name="Picture 6" descr="A white numbers on a black background&#10;&#10;Description automatically generated with medium confidence">
            <a:extLst>
              <a:ext uri="{FF2B5EF4-FFF2-40B4-BE49-F238E27FC236}">
                <a16:creationId xmlns:a16="http://schemas.microsoft.com/office/drawing/2014/main" id="{74245653-E256-E553-4F50-4884E351F4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8" name="Picture 7">
            <a:extLst>
              <a:ext uri="{FF2B5EF4-FFF2-40B4-BE49-F238E27FC236}">
                <a16:creationId xmlns:a16="http://schemas.microsoft.com/office/drawing/2014/main" id="{482C1629-B152-8F99-F826-266F6224BE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37114" y="2702781"/>
            <a:ext cx="3069771" cy="1424761"/>
          </a:xfrm>
          <a:prstGeom prst="rect">
            <a:avLst/>
          </a:prstGeom>
        </p:spPr>
      </p:pic>
      <p:pic>
        <p:nvPicPr>
          <p:cNvPr id="3" name="Picture 2">
            <a:extLst>
              <a:ext uri="{FF2B5EF4-FFF2-40B4-BE49-F238E27FC236}">
                <a16:creationId xmlns:a16="http://schemas.microsoft.com/office/drawing/2014/main" id="{B2EFF84F-7E7A-9745-6DF5-3E39EFFC2D62}"/>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396188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924E6-6B2D-22BB-550F-AC0234265F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143000"/>
            <a:ext cx="9144000" cy="1600200"/>
          </a:xfrm>
          <a:prstGeom prst="rect">
            <a:avLst/>
          </a:prstGeom>
        </p:spPr>
      </p:pic>
      <p:sp>
        <p:nvSpPr>
          <p:cNvPr id="2" name="Title 1"/>
          <p:cNvSpPr>
            <a:spLocks noGrp="1"/>
          </p:cNvSpPr>
          <p:nvPr>
            <p:ph type="ctrTitle" hasCustomPrompt="1"/>
          </p:nvPr>
        </p:nvSpPr>
        <p:spPr>
          <a:xfrm>
            <a:off x="685800" y="1391841"/>
            <a:ext cx="7772400" cy="1102519"/>
          </a:xfrm>
        </p:spPr>
        <p:txBody>
          <a:bodyPr/>
          <a:lstStyle>
            <a:lvl1pPr algn="ctr">
              <a:defRPr cap="none" baseline="0">
                <a:solidFill>
                  <a:schemeClr val="bg1"/>
                </a:solidFill>
              </a:defRPr>
            </a:lvl1pPr>
          </a:lstStyle>
          <a:p>
            <a:r>
              <a:rPr lang="en-US" dirty="0"/>
              <a:t>Click to edit master title style</a:t>
            </a:r>
          </a:p>
        </p:txBody>
      </p:sp>
      <p:pic>
        <p:nvPicPr>
          <p:cNvPr id="7" name="Picture 6" descr="A white numbers on a black background&#10;&#10;Description automatically generated with medium confidence">
            <a:extLst>
              <a:ext uri="{FF2B5EF4-FFF2-40B4-BE49-F238E27FC236}">
                <a16:creationId xmlns:a16="http://schemas.microsoft.com/office/drawing/2014/main" id="{74245653-E256-E553-4F50-4884E351F4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8" name="Picture 7">
            <a:extLst>
              <a:ext uri="{FF2B5EF4-FFF2-40B4-BE49-F238E27FC236}">
                <a16:creationId xmlns:a16="http://schemas.microsoft.com/office/drawing/2014/main" id="{482C1629-B152-8F99-F826-266F6224BE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1168" y="2963427"/>
            <a:ext cx="3069771" cy="1424761"/>
          </a:xfrm>
          <a:prstGeom prst="rect">
            <a:avLst/>
          </a:prstGeom>
        </p:spPr>
      </p:pic>
      <p:pic>
        <p:nvPicPr>
          <p:cNvPr id="3" name="Picture 2">
            <a:extLst>
              <a:ext uri="{FF2B5EF4-FFF2-40B4-BE49-F238E27FC236}">
                <a16:creationId xmlns:a16="http://schemas.microsoft.com/office/drawing/2014/main" id="{77FF6202-AA34-7B09-796D-754A30AFFD0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114623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457200" y="1378857"/>
            <a:ext cx="4038600" cy="249519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8857"/>
            <a:ext cx="4038600" cy="249519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6" name="Picture 5">
            <a:extLst>
              <a:ext uri="{FF2B5EF4-FFF2-40B4-BE49-F238E27FC236}">
                <a16:creationId xmlns:a16="http://schemas.microsoft.com/office/drawing/2014/main" id="{707FE366-8CF4-A5DA-1633-678BC8027D27}"/>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175025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a:xfrm>
            <a:off x="457200" y="525015"/>
            <a:ext cx="8229600" cy="857250"/>
          </a:xfrm>
        </p:spPr>
        <p:txBody>
          <a:bodyPr/>
          <a:lstStyle>
            <a:lvl1pPr algn="ctr">
              <a:defRPr cap="none">
                <a:solidFill>
                  <a:schemeClr val="accent2"/>
                </a:solidFill>
              </a:defRPr>
            </a:lvl1pPr>
          </a:lstStyle>
          <a:p>
            <a:r>
              <a:rPr lang="en-US" dirty="0"/>
              <a:t>Click to edit master title style</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6" name="Picture 5" descr="A picture containing screenshot, windmill, design&#10;&#10;Description automatically generated">
            <a:extLst>
              <a:ext uri="{FF2B5EF4-FFF2-40B4-BE49-F238E27FC236}">
                <a16:creationId xmlns:a16="http://schemas.microsoft.com/office/drawing/2014/main" id="{57B4F118-C64B-B050-43A6-38067D227827}"/>
              </a:ext>
            </a:extLst>
          </p:cNvPr>
          <p:cNvPicPr>
            <a:picLocks noChangeAspect="1"/>
          </p:cNvPicPr>
          <p:nvPr/>
        </p:nvPicPr>
        <p:blipFill>
          <a:blip r:embed="rId4">
            <a:alphaModFix amt="12000"/>
            <a:extLst>
              <a:ext uri="{28A0092B-C50C-407E-A947-70E740481C1C}">
                <a14:useLocalDpi xmlns:a14="http://schemas.microsoft.com/office/drawing/2010/main"/>
              </a:ext>
            </a:extLst>
          </a:blip>
          <a:stretch>
            <a:fillRect/>
          </a:stretch>
        </p:blipFill>
        <p:spPr>
          <a:xfrm>
            <a:off x="195740" y="1599575"/>
            <a:ext cx="8752520" cy="2153805"/>
          </a:xfrm>
          <a:prstGeom prst="rect">
            <a:avLst/>
          </a:prstGeom>
        </p:spPr>
      </p:pic>
      <p:pic>
        <p:nvPicPr>
          <p:cNvPr id="3" name="Picture 2">
            <a:extLst>
              <a:ext uri="{FF2B5EF4-FFF2-40B4-BE49-F238E27FC236}">
                <a16:creationId xmlns:a16="http://schemas.microsoft.com/office/drawing/2014/main" id="{FF8C8513-BD1D-1ABC-8A51-6216D11B48EF}"/>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106688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6387D-7ABD-D7FF-DBF9-6B82175580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514850"/>
            <a:ext cx="9144000" cy="694373"/>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pic>
        <p:nvPicPr>
          <p:cNvPr id="10" name="Picture 9" descr="A white numbers on a black background&#10;&#10;Description automatically generated with medium confidence">
            <a:extLst>
              <a:ext uri="{FF2B5EF4-FFF2-40B4-BE49-F238E27FC236}">
                <a16:creationId xmlns:a16="http://schemas.microsoft.com/office/drawing/2014/main" id="{778F204C-9C7D-21BB-4058-B8E24FD84A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918" y="4756185"/>
            <a:ext cx="1881378" cy="235728"/>
          </a:xfrm>
          <a:prstGeom prst="rect">
            <a:avLst/>
          </a:prstGeom>
        </p:spPr>
      </p:pic>
      <p:pic>
        <p:nvPicPr>
          <p:cNvPr id="6" name="Picture 5">
            <a:extLst>
              <a:ext uri="{FF2B5EF4-FFF2-40B4-BE49-F238E27FC236}">
                <a16:creationId xmlns:a16="http://schemas.microsoft.com/office/drawing/2014/main" id="{57B4F118-C64B-B050-43A6-38067D22782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67152" y="2789643"/>
            <a:ext cx="2121558" cy="1604540"/>
          </a:xfrm>
          <a:prstGeom prst="rect">
            <a:avLst/>
          </a:prstGeom>
        </p:spPr>
      </p:pic>
      <p:pic>
        <p:nvPicPr>
          <p:cNvPr id="3" name="Picture 2">
            <a:extLst>
              <a:ext uri="{FF2B5EF4-FFF2-40B4-BE49-F238E27FC236}">
                <a16:creationId xmlns:a16="http://schemas.microsoft.com/office/drawing/2014/main" id="{968D2B48-1B61-9DA8-4FC5-85A65CC1BC3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808825" y="3875939"/>
            <a:ext cx="1335175" cy="1335175"/>
          </a:xfrm>
          <a:prstGeom prst="rect">
            <a:avLst/>
          </a:prstGeom>
        </p:spPr>
      </p:pic>
    </p:spTree>
    <p:extLst>
      <p:ext uri="{BB962C8B-B14F-4D97-AF65-F5344CB8AC3E}">
        <p14:creationId xmlns:p14="http://schemas.microsoft.com/office/powerpoint/2010/main" val="386208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9A0806-7CE9-4D9D-BECA-52006E9A506E}" type="datetimeFigureOut">
              <a:rPr lang="en-US" smtClean="0"/>
              <a:t>7/21/2023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32040C-3EF2-4C21-8D4F-D7CE1CFC51C3}" type="slidenum">
              <a:rPr lang="en-US" smtClean="0"/>
              <a:t>‹#›</a:t>
            </a:fld>
            <a:endParaRPr lang="en-US"/>
          </a:p>
        </p:txBody>
      </p:sp>
    </p:spTree>
    <p:extLst>
      <p:ext uri="{BB962C8B-B14F-4D97-AF65-F5344CB8AC3E}">
        <p14:creationId xmlns:p14="http://schemas.microsoft.com/office/powerpoint/2010/main" val="4443145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710"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11" r:id="rId28"/>
    <p:sldLayoutId id="2147483706" r:id="rId29"/>
    <p:sldLayoutId id="2147483707" r:id="rId30"/>
    <p:sldLayoutId id="2147483708" r:id="rId31"/>
    <p:sldLayoutId id="2147483649" r:id="rId32"/>
    <p:sldLayoutId id="2147483712" r:id="rId33"/>
  </p:sldLayoutIdLst>
  <p:txStyles>
    <p:titleStyle>
      <a:lvl1pPr algn="l" defTabSz="685800" rtl="0" eaLnBrk="1" latinLnBrk="0" hangingPunct="1">
        <a:spcBef>
          <a:spcPct val="0"/>
        </a:spcBef>
        <a:buNone/>
        <a:defRPr sz="3300" b="1" kern="1200" cap="none" baseline="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swyKGgk_Dc"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tiff"/></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Do people waste food?</a:t>
            </a:r>
          </a:p>
        </p:txBody>
      </p:sp>
    </p:spTree>
    <p:extLst>
      <p:ext uri="{BB962C8B-B14F-4D97-AF65-F5344CB8AC3E}">
        <p14:creationId xmlns:p14="http://schemas.microsoft.com/office/powerpoint/2010/main" val="258177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7836" y="1111561"/>
            <a:ext cx="2497382" cy="2561453"/>
          </a:xfrm>
          <a:prstGeom prst="rect">
            <a:avLst/>
          </a:prstGeom>
        </p:spPr>
      </p:pic>
      <p:pic>
        <p:nvPicPr>
          <p:cNvPr id="4" name="Picture 3"/>
          <p:cNvPicPr>
            <a:picLocks noChangeAspect="1"/>
          </p:cNvPicPr>
          <p:nvPr/>
        </p:nvPicPr>
        <p:blipFill>
          <a:blip r:embed="rId4">
            <a:alphaModFix amt="70000"/>
            <a:extLst>
              <a:ext uri="{28A0092B-C50C-407E-A947-70E740481C1C}">
                <a14:useLocalDpi xmlns:a14="http://schemas.microsoft.com/office/drawing/2010/main"/>
              </a:ext>
            </a:extLst>
          </a:blip>
          <a:stretch>
            <a:fillRect/>
          </a:stretch>
        </p:blipFill>
        <p:spPr>
          <a:xfrm rot="1893586">
            <a:off x="347778" y="1026028"/>
            <a:ext cx="3797497" cy="2732516"/>
          </a:xfrm>
          <a:prstGeom prst="rect">
            <a:avLst/>
          </a:prstGeom>
        </p:spPr>
      </p:pic>
      <p:sp>
        <p:nvSpPr>
          <p:cNvPr id="7" name="TextBox 6"/>
          <p:cNvSpPr txBox="1"/>
          <p:nvPr/>
        </p:nvSpPr>
        <p:spPr>
          <a:xfrm>
            <a:off x="1258206" y="1608132"/>
            <a:ext cx="1771650" cy="1061829"/>
          </a:xfrm>
          <a:prstGeom prst="rect">
            <a:avLst/>
          </a:prstGeom>
          <a:noFill/>
        </p:spPr>
        <p:txBody>
          <a:bodyPr wrap="square" rtlCol="0">
            <a:spAutoFit/>
          </a:bodyPr>
          <a:lstStyle/>
          <a:p>
            <a:pPr algn="ctr"/>
            <a:r>
              <a:rPr lang="en-US" sz="2100" b="1" dirty="0">
                <a:solidFill>
                  <a:schemeClr val="bg1"/>
                </a:solidFill>
                <a:effectLst>
                  <a:glow rad="127000">
                    <a:schemeClr val="tx1"/>
                  </a:glow>
                </a:effectLst>
              </a:rPr>
              <a:t>Of all the food produced on our planet</a:t>
            </a:r>
            <a:r>
              <a:rPr lang="is-IS" sz="2100" b="1" dirty="0">
                <a:solidFill>
                  <a:schemeClr val="bg1"/>
                </a:solidFill>
                <a:effectLst>
                  <a:glow rad="127000">
                    <a:schemeClr val="tx1"/>
                  </a:glow>
                </a:effectLst>
              </a:rPr>
              <a:t>…</a:t>
            </a:r>
            <a:endParaRPr lang="en-US" sz="2100" b="1" dirty="0">
              <a:solidFill>
                <a:schemeClr val="bg1"/>
              </a:solidFill>
              <a:effectLst>
                <a:glow rad="127000">
                  <a:schemeClr val="tx1"/>
                </a:glow>
              </a:effectLst>
            </a:endParaRPr>
          </a:p>
        </p:txBody>
      </p:sp>
      <p:sp>
        <p:nvSpPr>
          <p:cNvPr id="3" name="Title 2"/>
          <p:cNvSpPr>
            <a:spLocks noGrp="1"/>
          </p:cNvSpPr>
          <p:nvPr>
            <p:ph type="title"/>
          </p:nvPr>
        </p:nvSpPr>
        <p:spPr/>
        <p:txBody>
          <a:bodyPr>
            <a:normAutofit fontScale="90000"/>
          </a:bodyPr>
          <a:lstStyle/>
          <a:p>
            <a:r>
              <a:rPr lang="en-US"/>
              <a:t>Food security risk</a:t>
            </a:r>
          </a:p>
        </p:txBody>
      </p:sp>
      <p:sp>
        <p:nvSpPr>
          <p:cNvPr id="2" name="Content Placeholder 1"/>
          <p:cNvSpPr>
            <a:spLocks noGrp="1"/>
          </p:cNvSpPr>
          <p:nvPr>
            <p:ph idx="4294967295"/>
          </p:nvPr>
        </p:nvSpPr>
        <p:spPr>
          <a:xfrm>
            <a:off x="4111611" y="1348270"/>
            <a:ext cx="4531457" cy="2286000"/>
          </a:xfrm>
        </p:spPr>
        <p:txBody>
          <a:bodyPr>
            <a:normAutofit/>
          </a:bodyPr>
          <a:lstStyle/>
          <a:p>
            <a:r>
              <a:rPr lang="en-US" sz="1500" dirty="0"/>
              <a:t>There are an estimated 1.4 billion people living in extreme poverty and around 870 million people that are hungry, malnourished and food insecure (have difficulty acquiring food). </a:t>
            </a:r>
          </a:p>
          <a:p>
            <a:r>
              <a:rPr lang="en-US" sz="1500" b="1" dirty="0"/>
              <a:t>Developed</a:t>
            </a:r>
            <a:r>
              <a:rPr lang="en-US" sz="1500" dirty="0"/>
              <a:t> countries food is thrown out and overconsumed</a:t>
            </a:r>
          </a:p>
          <a:p>
            <a:r>
              <a:rPr lang="en-US" sz="1500" b="1" dirty="0"/>
              <a:t>Developing</a:t>
            </a:r>
            <a:r>
              <a:rPr lang="en-US" sz="1500" dirty="0"/>
              <a:t> countries food is lost to unreliable storage and transportation. </a:t>
            </a:r>
          </a:p>
          <a:p>
            <a:endParaRPr lang="en-US" sz="1500" dirty="0"/>
          </a:p>
        </p:txBody>
      </p:sp>
      <p:sp>
        <p:nvSpPr>
          <p:cNvPr id="5" name="Content Placeholder 7"/>
          <p:cNvSpPr txBox="1">
            <a:spLocks/>
          </p:cNvSpPr>
          <p:nvPr/>
        </p:nvSpPr>
        <p:spPr>
          <a:xfrm>
            <a:off x="2665009" y="2650799"/>
            <a:ext cx="1037449" cy="92426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350" b="1" i="1" dirty="0">
                <a:effectLst>
                  <a:glow rad="38100">
                    <a:schemeClr val="bg1"/>
                  </a:glow>
                </a:effectLst>
              </a:rPr>
              <a:t>1/3 of our total food supply is wasted</a:t>
            </a:r>
          </a:p>
        </p:txBody>
      </p:sp>
      <p:sp>
        <p:nvSpPr>
          <p:cNvPr id="8" name="TextBox 7"/>
          <p:cNvSpPr txBox="1"/>
          <p:nvPr/>
        </p:nvSpPr>
        <p:spPr>
          <a:xfrm>
            <a:off x="1922048" y="3717687"/>
            <a:ext cx="5314950" cy="738664"/>
          </a:xfrm>
          <a:prstGeom prst="rect">
            <a:avLst/>
          </a:prstGeom>
          <a:noFill/>
        </p:spPr>
        <p:txBody>
          <a:bodyPr wrap="square" rtlCol="0">
            <a:spAutoFit/>
          </a:bodyPr>
          <a:lstStyle/>
          <a:p>
            <a:pPr algn="ctr"/>
            <a:r>
              <a:rPr lang="en-US" sz="2100" b="1" dirty="0">
                <a:solidFill>
                  <a:srgbClr val="00B050"/>
                </a:solidFill>
              </a:rPr>
              <a:t>Hunger is often caused by food waste and inequality of distribution, not scarcity.</a:t>
            </a:r>
          </a:p>
        </p:txBody>
      </p:sp>
    </p:spTree>
    <p:extLst>
      <p:ext uri="{BB962C8B-B14F-4D97-AF65-F5344CB8AC3E}">
        <p14:creationId xmlns:p14="http://schemas.microsoft.com/office/powerpoint/2010/main" val="58285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1" nodeType="clickEffect">
                                  <p:stCondLst>
                                    <p:cond delay="0"/>
                                  </p:stCondLst>
                                  <p:childTnLst>
                                    <p:anim calcmode="lin" valueType="num">
                                      <p:cBhvr additive="base">
                                        <p:cTn id="18" dur="500"/>
                                        <p:tgtEl>
                                          <p:spTgt spid="7"/>
                                        </p:tgtEl>
                                        <p:attrNameLst>
                                          <p:attrName>ppt_y</p:attrName>
                                        </p:attrNameLst>
                                      </p:cBhvr>
                                      <p:tavLst>
                                        <p:tav tm="0">
                                          <p:val>
                                            <p:strVal val="#ppt_y"/>
                                          </p:val>
                                        </p:tav>
                                        <p:tav tm="100000">
                                          <p:val>
                                            <p:strVal val="#ppt_y+#ppt_h*1.125000"/>
                                          </p:val>
                                        </p:tav>
                                      </p:tavLst>
                                    </p:anim>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build="p"/>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How does food waste impact sustainability &amp; hunger?</a:t>
            </a:r>
          </a:p>
        </p:txBody>
      </p:sp>
      <p:sp>
        <p:nvSpPr>
          <p:cNvPr id="5" name="Content Placeholder 7"/>
          <p:cNvSpPr>
            <a:spLocks noGrp="1"/>
          </p:cNvSpPr>
          <p:nvPr>
            <p:ph idx="4294967295"/>
          </p:nvPr>
        </p:nvSpPr>
        <p:spPr>
          <a:xfrm>
            <a:off x="2971800" y="1298665"/>
            <a:ext cx="6172200" cy="668337"/>
          </a:xfrm>
        </p:spPr>
        <p:txBody>
          <a:bodyPr>
            <a:noAutofit/>
          </a:bodyPr>
          <a:lstStyle/>
          <a:p>
            <a:pPr marL="0" indent="0">
              <a:buNone/>
            </a:pPr>
            <a:r>
              <a:rPr lang="en-US" sz="2700" dirty="0"/>
              <a:t>Watch </a:t>
            </a:r>
            <a:r>
              <a:rPr lang="en-US" sz="2700" dirty="0">
                <a:hlinkClick r:id="rId3"/>
              </a:rPr>
              <a:t>The Ugly Carrot</a:t>
            </a:r>
            <a:r>
              <a:rPr lang="en-US" sz="2700" dirty="0"/>
              <a:t> Video</a:t>
            </a:r>
          </a:p>
        </p:txBody>
      </p:sp>
      <p:sp>
        <p:nvSpPr>
          <p:cNvPr id="6" name="Content Placeholder 7"/>
          <p:cNvSpPr txBox="1">
            <a:spLocks/>
          </p:cNvSpPr>
          <p:nvPr/>
        </p:nvSpPr>
        <p:spPr>
          <a:xfrm>
            <a:off x="2984862" y="1894226"/>
            <a:ext cx="4465510" cy="2370907"/>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600" i="1" dirty="0"/>
              <a:t>Have you ever seen a carrot or other similarly misshaped produce item at a grocery store?</a:t>
            </a:r>
            <a:endParaRPr lang="en-US" sz="1600" b="1" i="1" dirty="0"/>
          </a:p>
          <a:p>
            <a:pPr>
              <a:spcBef>
                <a:spcPts val="0"/>
              </a:spcBef>
              <a:spcAft>
                <a:spcPts val="1200"/>
              </a:spcAft>
            </a:pPr>
            <a:r>
              <a:rPr lang="en-US" sz="1600" i="1" dirty="0"/>
              <a:t>If you did see this carrot (or another similar produce item), would you buy it? </a:t>
            </a:r>
          </a:p>
          <a:p>
            <a:pPr lvl="1">
              <a:spcBef>
                <a:spcPts val="0"/>
              </a:spcBef>
              <a:spcAft>
                <a:spcPts val="1200"/>
              </a:spcAft>
            </a:pPr>
            <a:r>
              <a:rPr lang="en-US" sz="1400" i="1" dirty="0"/>
              <a:t>Why or why not? </a:t>
            </a:r>
          </a:p>
          <a:p>
            <a:pPr lvl="1">
              <a:spcBef>
                <a:spcPts val="0"/>
              </a:spcBef>
              <a:spcAft>
                <a:spcPts val="1200"/>
              </a:spcAft>
            </a:pPr>
            <a:r>
              <a:rPr lang="en-US" sz="1400" i="1" dirty="0"/>
              <a:t>Would you pay the same price as if it was perfectly shaped?</a:t>
            </a:r>
            <a:endParaRPr lang="en-US" sz="1400" b="1" i="1"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7225" y="1298665"/>
            <a:ext cx="1771650" cy="2265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941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B5CC3D-AF30-DCE3-1187-8B1CB0AD9F04}"/>
              </a:ext>
            </a:extLst>
          </p:cNvPr>
          <p:cNvSpPr>
            <a:spLocks noGrp="1"/>
          </p:cNvSpPr>
          <p:nvPr>
            <p:ph type="title"/>
          </p:nvPr>
        </p:nvSpPr>
        <p:spPr>
          <a:xfrm>
            <a:off x="381000" y="510835"/>
            <a:ext cx="8492656" cy="558766"/>
          </a:xfrm>
        </p:spPr>
        <p:txBody>
          <a:bodyPr>
            <a:noAutofit/>
          </a:bodyPr>
          <a:lstStyle/>
          <a:p>
            <a:r>
              <a:rPr lang="en-US" sz="2400" dirty="0">
                <a:latin typeface="+mj-lt"/>
              </a:rPr>
              <a:t>How does food waste impact sustainability &amp; hunger?</a:t>
            </a:r>
            <a:br>
              <a:rPr lang="en-US" sz="2400" dirty="0">
                <a:latin typeface="+mj-lt"/>
              </a:rPr>
            </a:br>
            <a:endParaRPr lang="en-US" sz="2400" dirty="0">
              <a:latin typeface="+mj-lt"/>
            </a:endParaRPr>
          </a:p>
        </p:txBody>
      </p:sp>
      <p:sp>
        <p:nvSpPr>
          <p:cNvPr id="5" name="Content Placeholder 7"/>
          <p:cNvSpPr>
            <a:spLocks noGrp="1"/>
          </p:cNvSpPr>
          <p:nvPr>
            <p:ph idx="4294967295"/>
          </p:nvPr>
        </p:nvSpPr>
        <p:spPr>
          <a:xfrm>
            <a:off x="1143000" y="1184794"/>
            <a:ext cx="6457950" cy="668337"/>
          </a:xfrm>
        </p:spPr>
        <p:txBody>
          <a:bodyPr>
            <a:noAutofit/>
          </a:bodyPr>
          <a:lstStyle/>
          <a:p>
            <a:pPr marL="0" indent="0" algn="ctr">
              <a:buNone/>
            </a:pPr>
            <a:r>
              <a:rPr lang="en-US" sz="2700" dirty="0"/>
              <a:t>An estimated </a:t>
            </a:r>
            <a:r>
              <a:rPr lang="en-US" sz="2700" b="1" dirty="0"/>
              <a:t>1.3 billion </a:t>
            </a:r>
            <a:r>
              <a:rPr lang="en-US" sz="2700" dirty="0"/>
              <a:t>tons of food </a:t>
            </a:r>
            <a:br>
              <a:rPr lang="en-US" sz="2700" dirty="0"/>
            </a:br>
            <a:r>
              <a:rPr lang="en-US" sz="2700" dirty="0"/>
              <a:t>never reaches a table.</a:t>
            </a:r>
          </a:p>
        </p:txBody>
      </p:sp>
      <p:sp>
        <p:nvSpPr>
          <p:cNvPr id="8" name="Content Placeholder 7"/>
          <p:cNvSpPr txBox="1">
            <a:spLocks/>
          </p:cNvSpPr>
          <p:nvPr/>
        </p:nvSpPr>
        <p:spPr>
          <a:xfrm>
            <a:off x="683812" y="2060683"/>
            <a:ext cx="7776376" cy="72603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a:solidFill>
                  <a:srgbClr val="00B050"/>
                </a:solidFill>
              </a:rPr>
              <a:t>What does it cost our environment to produce the food that we throw away?</a:t>
            </a:r>
          </a:p>
        </p:txBody>
      </p:sp>
      <p:grpSp>
        <p:nvGrpSpPr>
          <p:cNvPr id="12" name="Group 11">
            <a:extLst>
              <a:ext uri="{FF2B5EF4-FFF2-40B4-BE49-F238E27FC236}">
                <a16:creationId xmlns:a16="http://schemas.microsoft.com/office/drawing/2014/main" id="{D711AF95-5B86-9EA2-0BC8-D50207BDA438}"/>
              </a:ext>
            </a:extLst>
          </p:cNvPr>
          <p:cNvGrpSpPr/>
          <p:nvPr/>
        </p:nvGrpSpPr>
        <p:grpSpPr>
          <a:xfrm>
            <a:off x="1458051" y="2550691"/>
            <a:ext cx="6356540" cy="1523314"/>
            <a:chOff x="1458051" y="2793016"/>
            <a:chExt cx="6356540" cy="152331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21681" y="2793016"/>
              <a:ext cx="1454051" cy="1464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58051" y="2837925"/>
              <a:ext cx="1494781" cy="1478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t="-117"/>
            <a:stretch/>
          </p:blipFill>
          <p:spPr>
            <a:xfrm>
              <a:off x="3058251" y="2830267"/>
              <a:ext cx="1551867" cy="148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a:ext>
              </a:extLst>
            </a:blip>
            <a:srcRect l="-518"/>
            <a:stretch/>
          </p:blipFill>
          <p:spPr>
            <a:xfrm flipH="1">
              <a:off x="4715601" y="2808919"/>
              <a:ext cx="1494781" cy="1491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3055856" y="3307367"/>
              <a:ext cx="1516144" cy="369332"/>
            </a:xfrm>
            <a:prstGeom prst="rect">
              <a:avLst/>
            </a:prstGeom>
            <a:noFill/>
          </p:spPr>
          <p:txBody>
            <a:bodyPr wrap="square" rtlCol="0">
              <a:spAutoFit/>
            </a:bodyPr>
            <a:lstStyle/>
            <a:p>
              <a:pPr algn="ctr"/>
              <a:r>
                <a:rPr lang="en-US" b="1" dirty="0">
                  <a:effectLst>
                    <a:glow rad="76200">
                      <a:schemeClr val="bg1"/>
                    </a:glow>
                  </a:effectLst>
                </a:rPr>
                <a:t>Fuel &amp; Energy</a:t>
              </a:r>
            </a:p>
          </p:txBody>
        </p:sp>
        <p:sp>
          <p:nvSpPr>
            <p:cNvPr id="16" name="TextBox 15"/>
            <p:cNvSpPr txBox="1"/>
            <p:nvPr/>
          </p:nvSpPr>
          <p:spPr>
            <a:xfrm>
              <a:off x="1503501" y="3307367"/>
              <a:ext cx="1384913" cy="369332"/>
            </a:xfrm>
            <a:prstGeom prst="rect">
              <a:avLst/>
            </a:prstGeom>
            <a:noFill/>
          </p:spPr>
          <p:txBody>
            <a:bodyPr wrap="square" rtlCol="0">
              <a:spAutoFit/>
            </a:bodyPr>
            <a:lstStyle/>
            <a:p>
              <a:pPr algn="ctr"/>
              <a:r>
                <a:rPr lang="en-US" b="1" dirty="0">
                  <a:effectLst>
                    <a:glow rad="76200">
                      <a:schemeClr val="bg1"/>
                    </a:glow>
                  </a:effectLst>
                </a:rPr>
                <a:t>Water</a:t>
              </a:r>
            </a:p>
          </p:txBody>
        </p:sp>
        <p:sp>
          <p:nvSpPr>
            <p:cNvPr id="17" name="TextBox 16"/>
            <p:cNvSpPr txBox="1"/>
            <p:nvPr/>
          </p:nvSpPr>
          <p:spPr>
            <a:xfrm>
              <a:off x="4741848" y="3307367"/>
              <a:ext cx="1454051" cy="369332"/>
            </a:xfrm>
            <a:prstGeom prst="rect">
              <a:avLst/>
            </a:prstGeom>
            <a:noFill/>
          </p:spPr>
          <p:txBody>
            <a:bodyPr wrap="square" rtlCol="0">
              <a:spAutoFit/>
            </a:bodyPr>
            <a:lstStyle/>
            <a:p>
              <a:pPr algn="ctr"/>
              <a:r>
                <a:rPr lang="en-US" b="1" dirty="0">
                  <a:effectLst>
                    <a:glow rad="76200">
                      <a:schemeClr val="bg1"/>
                    </a:glow>
                  </a:effectLst>
                </a:rPr>
                <a:t>Land &amp; Soil</a:t>
              </a:r>
            </a:p>
          </p:txBody>
        </p:sp>
        <p:sp>
          <p:nvSpPr>
            <p:cNvPr id="18" name="TextBox 17"/>
            <p:cNvSpPr txBox="1"/>
            <p:nvPr/>
          </p:nvSpPr>
          <p:spPr>
            <a:xfrm>
              <a:off x="6298447" y="3307367"/>
              <a:ext cx="1516144" cy="369332"/>
            </a:xfrm>
            <a:prstGeom prst="rect">
              <a:avLst/>
            </a:prstGeom>
            <a:noFill/>
          </p:spPr>
          <p:txBody>
            <a:bodyPr wrap="square" rtlCol="0">
              <a:spAutoFit/>
            </a:bodyPr>
            <a:lstStyle/>
            <a:p>
              <a:pPr algn="ctr"/>
              <a:r>
                <a:rPr lang="en-US" b="1" dirty="0">
                  <a:effectLst>
                    <a:glow rad="76200">
                      <a:schemeClr val="bg1"/>
                    </a:glow>
                  </a:effectLst>
                </a:rPr>
                <a:t>Soil Nutrients</a:t>
              </a:r>
            </a:p>
          </p:txBody>
        </p:sp>
      </p:grpSp>
      <p:sp>
        <p:nvSpPr>
          <p:cNvPr id="11" name="Title 2">
            <a:extLst>
              <a:ext uri="{FF2B5EF4-FFF2-40B4-BE49-F238E27FC236}">
                <a16:creationId xmlns:a16="http://schemas.microsoft.com/office/drawing/2014/main" id="{D5B7D2BC-D2D9-8DB7-6CDC-25E571BE1B03}"/>
              </a:ext>
            </a:extLst>
          </p:cNvPr>
          <p:cNvSpPr txBox="1">
            <a:spLocks/>
          </p:cNvSpPr>
          <p:nvPr/>
        </p:nvSpPr>
        <p:spPr>
          <a:xfrm>
            <a:off x="330927" y="728428"/>
            <a:ext cx="8377644" cy="936873"/>
          </a:xfrm>
          <a:prstGeom prst="rect">
            <a:avLst/>
          </a:prstGeom>
        </p:spPr>
        <p:txBody>
          <a:bodyPr vert="horz" lIns="91440" tIns="45720" rIns="91440" bIns="45720" rtlCol="0" anchor="ctr">
            <a:noAutofit/>
          </a:bodyPr>
          <a:lstStyle>
            <a:lvl1pPr algn="l" defTabSz="685800" rtl="0" eaLnBrk="1" latinLnBrk="0" hangingPunct="1">
              <a:spcBef>
                <a:spcPct val="0"/>
              </a:spcBef>
              <a:buNone/>
              <a:defRPr sz="3300" b="1" kern="1200" cap="all" baseline="0">
                <a:solidFill>
                  <a:schemeClr val="bg1"/>
                </a:solidFill>
                <a:latin typeface="+mj-lt"/>
                <a:ea typeface="+mj-ea"/>
                <a:cs typeface="+mj-cs"/>
              </a:defRPr>
            </a:lvl1pPr>
          </a:lstStyle>
          <a:p>
            <a:endParaRPr lang="en-US" sz="2400" dirty="0"/>
          </a:p>
        </p:txBody>
      </p:sp>
    </p:spTree>
    <p:extLst>
      <p:ext uri="{BB962C8B-B14F-4D97-AF65-F5344CB8AC3E}">
        <p14:creationId xmlns:p14="http://schemas.microsoft.com/office/powerpoint/2010/main" val="32151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54209" y="1794010"/>
            <a:ext cx="3101866" cy="1754326"/>
          </a:xfrm>
          <a:prstGeom prst="rect">
            <a:avLst/>
          </a:prstGeom>
          <a:noFill/>
        </p:spPr>
        <p:txBody>
          <a:bodyPr wrap="square" rtlCol="0">
            <a:spAutoFit/>
          </a:bodyPr>
          <a:lstStyle/>
          <a:p>
            <a:pPr marL="214313" indent="-214313">
              <a:buFont typeface="Arial" charset="0"/>
              <a:buChar char="•"/>
            </a:pPr>
            <a:r>
              <a:rPr lang="en-US" sz="1200" dirty="0"/>
              <a:t>Malnutrition and health care risks</a:t>
            </a:r>
          </a:p>
          <a:p>
            <a:pPr marL="214313" indent="-214313">
              <a:buFont typeface="Arial" charset="0"/>
              <a:buChar char="•"/>
            </a:pPr>
            <a:r>
              <a:rPr lang="en-US" sz="1200" dirty="0"/>
              <a:t>Violence and thievery</a:t>
            </a:r>
          </a:p>
          <a:p>
            <a:pPr marL="214313" indent="-214313">
              <a:buFont typeface="Arial" charset="0"/>
              <a:buChar char="•"/>
            </a:pPr>
            <a:r>
              <a:rPr lang="en-US" sz="1200" dirty="0"/>
              <a:t>Vulnerability to markets and storage</a:t>
            </a:r>
          </a:p>
          <a:p>
            <a:pPr marL="214313" indent="-214313">
              <a:buFont typeface="Arial" charset="0"/>
              <a:buChar char="•"/>
            </a:pPr>
            <a:r>
              <a:rPr lang="en-US" sz="1200" dirty="0"/>
              <a:t>Decline in education attendance</a:t>
            </a:r>
          </a:p>
          <a:p>
            <a:pPr marL="214313" indent="-214313">
              <a:buFont typeface="Arial" charset="0"/>
              <a:buChar char="•"/>
            </a:pPr>
            <a:r>
              <a:rPr lang="en-US" sz="1200" dirty="0"/>
              <a:t>Political distress and corruption</a:t>
            </a:r>
          </a:p>
          <a:p>
            <a:pPr marL="214313" indent="-214313">
              <a:buFont typeface="Arial" charset="0"/>
              <a:buChar char="•"/>
            </a:pPr>
            <a:r>
              <a:rPr lang="en-US" sz="1200" dirty="0"/>
              <a:t>Decline in infrastructure, investment in technology and innovation</a:t>
            </a:r>
          </a:p>
          <a:p>
            <a:pPr marL="214313" indent="-214313">
              <a:buFont typeface="Arial" charset="0"/>
              <a:buChar char="•"/>
            </a:pPr>
            <a:r>
              <a:rPr lang="en-US" sz="1200" dirty="0"/>
              <a:t>Risk of unsustainable practices across industries</a:t>
            </a:r>
          </a:p>
        </p:txBody>
      </p:sp>
      <p:sp>
        <p:nvSpPr>
          <p:cNvPr id="15" name="Content Placeholder 3"/>
          <p:cNvSpPr txBox="1">
            <a:spLocks/>
          </p:cNvSpPr>
          <p:nvPr/>
        </p:nvSpPr>
        <p:spPr>
          <a:xfrm>
            <a:off x="1211656" y="1106722"/>
            <a:ext cx="2986970" cy="579758"/>
          </a:xfrm>
          <a:prstGeom prst="rect">
            <a:avLst/>
          </a:prstGeom>
        </p:spPr>
        <p:txBody>
          <a:bodyPr lIns="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800" b="1" dirty="0">
                <a:solidFill>
                  <a:schemeClr val="accent3"/>
                </a:solidFill>
              </a:rPr>
              <a:t>When a country is </a:t>
            </a:r>
            <a:br>
              <a:rPr lang="en-US" sz="1800" b="1" dirty="0">
                <a:solidFill>
                  <a:schemeClr val="accent3"/>
                </a:solidFill>
              </a:rPr>
            </a:br>
            <a:r>
              <a:rPr lang="en-US" sz="1800" b="1" dirty="0">
                <a:solidFill>
                  <a:schemeClr val="accent3"/>
                </a:solidFill>
              </a:rPr>
              <a:t>hungry</a:t>
            </a:r>
            <a:r>
              <a:rPr lang="is-IS" sz="1800" b="1" dirty="0">
                <a:solidFill>
                  <a:schemeClr val="accent3"/>
                </a:solidFill>
              </a:rPr>
              <a:t>…</a:t>
            </a:r>
            <a:endParaRPr lang="en-US" sz="1800" b="1" dirty="0">
              <a:solidFill>
                <a:schemeClr val="accent3"/>
              </a:solidFill>
            </a:endParaRPr>
          </a:p>
        </p:txBody>
      </p:sp>
      <p:sp>
        <p:nvSpPr>
          <p:cNvPr id="16" name="TextBox 15"/>
          <p:cNvSpPr txBox="1"/>
          <p:nvPr/>
        </p:nvSpPr>
        <p:spPr>
          <a:xfrm>
            <a:off x="4746916" y="1794010"/>
            <a:ext cx="3787484" cy="2054409"/>
          </a:xfrm>
          <a:prstGeom prst="rect">
            <a:avLst/>
          </a:prstGeom>
          <a:noFill/>
        </p:spPr>
        <p:txBody>
          <a:bodyPr wrap="square" rtlCol="0">
            <a:spAutoFit/>
          </a:bodyPr>
          <a:lstStyle/>
          <a:p>
            <a:pPr marL="214313" indent="-214313">
              <a:buFont typeface="Arial" charset="0"/>
              <a:buChar char="•"/>
            </a:pPr>
            <a:r>
              <a:rPr lang="en-US" sz="1200" dirty="0"/>
              <a:t>Quality food is thrown out </a:t>
            </a:r>
          </a:p>
          <a:p>
            <a:pPr marL="214313" indent="-214313">
              <a:buFont typeface="Arial" charset="0"/>
              <a:buChar char="•"/>
            </a:pPr>
            <a:r>
              <a:rPr lang="en-US" sz="1200" dirty="0"/>
              <a:t>Obesity - Increasing calorie-intake </a:t>
            </a:r>
            <a:r>
              <a:rPr lang="en-US" sz="1050" dirty="0"/>
              <a:t>(eating more per meal)</a:t>
            </a:r>
            <a:endParaRPr lang="en-US" sz="1200" dirty="0"/>
          </a:p>
          <a:p>
            <a:pPr marL="214313" indent="-214313">
              <a:buFont typeface="Arial" charset="0"/>
              <a:buChar char="•"/>
            </a:pPr>
            <a:r>
              <a:rPr lang="en-US" sz="1200" dirty="0"/>
              <a:t>Rise in Western-style diets and desire for food from other places </a:t>
            </a:r>
            <a:r>
              <a:rPr lang="en-US" sz="1050" dirty="0"/>
              <a:t>(increased markets, infrastructure)</a:t>
            </a:r>
          </a:p>
          <a:p>
            <a:pPr marL="214313" indent="-214313">
              <a:buFont typeface="Arial" charset="0"/>
              <a:buChar char="•"/>
            </a:pPr>
            <a:r>
              <a:rPr lang="en-US" sz="1200" dirty="0"/>
              <a:t>Shift to more urban population which can result in disconnect with life on the farm</a:t>
            </a:r>
          </a:p>
          <a:p>
            <a:pPr marL="214313" indent="-214313">
              <a:buFont typeface="Arial" charset="0"/>
              <a:buChar char="•"/>
            </a:pPr>
            <a:r>
              <a:rPr lang="en-US" sz="1200" dirty="0"/>
              <a:t>Consumer demands and perspectives influence food value chain </a:t>
            </a:r>
            <a:r>
              <a:rPr lang="en-US" sz="1050" dirty="0"/>
              <a:t>(genetically modified, organic, free range vs barn raised animals, herbicides, pesticides, food labels, country of origin traceability, animal care, food preparation, sanitation, packaging, preservatives...)</a:t>
            </a:r>
          </a:p>
        </p:txBody>
      </p:sp>
      <p:sp>
        <p:nvSpPr>
          <p:cNvPr id="17" name="Content Placeholder 3"/>
          <p:cNvSpPr txBox="1">
            <a:spLocks/>
          </p:cNvSpPr>
          <p:nvPr/>
        </p:nvSpPr>
        <p:spPr>
          <a:xfrm>
            <a:off x="4795630" y="1106722"/>
            <a:ext cx="3371849" cy="579758"/>
          </a:xfrm>
          <a:prstGeom prst="rect">
            <a:avLst/>
          </a:prstGeom>
        </p:spPr>
        <p:txBody>
          <a:bodyPr vert="horz" lIns="0" anchor="t" anchorCtr="0"/>
          <a:lstStyle>
            <a:lvl1pPr marL="0" indent="0" algn="l" defTabSz="457200" rtl="0" eaLnBrk="1" latinLnBrk="0" hangingPunct="1">
              <a:spcBef>
                <a:spcPct val="20000"/>
              </a:spcBef>
              <a:buFont typeface="Arial"/>
              <a:buNone/>
              <a:defRPr sz="7500" b="1" i="0" kern="1200" cap="none" baseline="0">
                <a:solidFill>
                  <a:srgbClr val="325F96"/>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800" dirty="0">
                <a:solidFill>
                  <a:schemeClr val="accent3"/>
                </a:solidFill>
                <a:latin typeface="+mn-lt"/>
              </a:rPr>
              <a:t>When a country has an overabundance of food...</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71901" y="3235754"/>
            <a:ext cx="949778" cy="1275107"/>
          </a:xfrm>
          <a:prstGeom prst="rect">
            <a:avLst/>
          </a:prstGeom>
        </p:spPr>
      </p:pic>
      <p:sp>
        <p:nvSpPr>
          <p:cNvPr id="2" name="Title 1"/>
          <p:cNvSpPr>
            <a:spLocks noGrp="1"/>
          </p:cNvSpPr>
          <p:nvPr>
            <p:ph type="title"/>
          </p:nvPr>
        </p:nvSpPr>
        <p:spPr/>
        <p:txBody>
          <a:bodyPr>
            <a:normAutofit fontScale="90000"/>
          </a:bodyPr>
          <a:lstStyle/>
          <a:p>
            <a:r>
              <a:rPr lang="en-US"/>
              <a:t>BRAINSTORM CHALLENGES</a:t>
            </a:r>
          </a:p>
        </p:txBody>
      </p:sp>
    </p:spTree>
    <p:extLst>
      <p:ext uri="{BB962C8B-B14F-4D97-AF65-F5344CB8AC3E}">
        <p14:creationId xmlns:p14="http://schemas.microsoft.com/office/powerpoint/2010/main" val="36805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086600" y="2461949"/>
            <a:ext cx="526825" cy="584297"/>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627755">
            <a:off x="7367061" y="914400"/>
            <a:ext cx="633939" cy="703096"/>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a:off x="7651306" y="2132016"/>
            <a:ext cx="380734" cy="422268"/>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18670303">
            <a:off x="7384872" y="3143250"/>
            <a:ext cx="380734" cy="422268"/>
          </a:xfrm>
          <a:prstGeom prst="rect">
            <a:avLst/>
          </a:prstGeom>
        </p:spPr>
      </p:pic>
      <p:sp>
        <p:nvSpPr>
          <p:cNvPr id="3" name="Title 2"/>
          <p:cNvSpPr>
            <a:spLocks noGrp="1"/>
          </p:cNvSpPr>
          <p:nvPr>
            <p:ph type="title"/>
          </p:nvPr>
        </p:nvSpPr>
        <p:spPr/>
        <p:txBody>
          <a:bodyPr>
            <a:normAutofit/>
          </a:bodyPr>
          <a:lstStyle/>
          <a:p>
            <a:r>
              <a:rPr lang="en-US"/>
              <a:t>Wrap-Up</a:t>
            </a:r>
          </a:p>
        </p:txBody>
      </p:sp>
      <p:sp>
        <p:nvSpPr>
          <p:cNvPr id="2" name="Content Placeholder 1"/>
          <p:cNvSpPr>
            <a:spLocks noGrp="1"/>
          </p:cNvSpPr>
          <p:nvPr>
            <p:ph idx="4294967295"/>
          </p:nvPr>
        </p:nvSpPr>
        <p:spPr>
          <a:xfrm>
            <a:off x="457200" y="1203325"/>
            <a:ext cx="5510213" cy="3314700"/>
          </a:xfrm>
        </p:spPr>
        <p:txBody>
          <a:bodyPr>
            <a:noAutofit/>
          </a:bodyPr>
          <a:lstStyle/>
          <a:p>
            <a:pPr lvl="0"/>
            <a:r>
              <a:rPr lang="en-US" sz="1800" dirty="0"/>
              <a:t>Over one-third of our food is wasted in both developing and developed countries. </a:t>
            </a:r>
          </a:p>
          <a:p>
            <a:pPr lvl="0"/>
            <a:r>
              <a:rPr lang="en-US" sz="1800" dirty="0"/>
              <a:t>Hunger is often caused by food waste and inequality of distribution, not scarcity.</a:t>
            </a:r>
          </a:p>
          <a:p>
            <a:pPr lvl="0"/>
            <a:r>
              <a:rPr lang="en-US" sz="1800" dirty="0"/>
              <a:t>Food waste decreases sustainability due to the inefficient use of natural resources, such as arable land, soil nutrients, water and energy. </a:t>
            </a:r>
          </a:p>
          <a:p>
            <a:pPr lvl="0"/>
            <a:r>
              <a:rPr lang="en-US" sz="1800" dirty="0"/>
              <a:t>Food waste can negatively affect our quality of life and create undesirable outcomes in a country.</a:t>
            </a:r>
          </a:p>
        </p:txBody>
      </p:sp>
      <p:pic>
        <p:nvPicPr>
          <p:cNvPr id="9" name="Picture 8">
            <a:extLst>
              <a:ext uri="{FF2B5EF4-FFF2-40B4-BE49-F238E27FC236}">
                <a16:creationId xmlns:a16="http://schemas.microsoft.com/office/drawing/2014/main" id="{287C2FD1-683C-2752-FDB8-69A594D9F835}"/>
              </a:ext>
            </a:extLst>
          </p:cNvPr>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8059569" y="3354384"/>
            <a:ext cx="380734" cy="422268"/>
          </a:xfrm>
          <a:prstGeom prst="rect">
            <a:avLst/>
          </a:prstGeom>
        </p:spPr>
      </p:pic>
    </p:spTree>
    <p:extLst>
      <p:ext uri="{BB962C8B-B14F-4D97-AF65-F5344CB8AC3E}">
        <p14:creationId xmlns:p14="http://schemas.microsoft.com/office/powerpoint/2010/main" val="15670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Journey 2050 Master">
      <a:dk1>
        <a:srgbClr val="000000"/>
      </a:dk1>
      <a:lt1>
        <a:srgbClr val="FFFFFF"/>
      </a:lt1>
      <a:dk2>
        <a:srgbClr val="69ADE3"/>
      </a:dk2>
      <a:lt2>
        <a:srgbClr val="D52B1E"/>
      </a:lt2>
      <a:accent1>
        <a:srgbClr val="4472C4"/>
      </a:accent1>
      <a:accent2>
        <a:srgbClr val="EFBD47"/>
      </a:accent2>
      <a:accent3>
        <a:srgbClr val="C75B12"/>
      </a:accent3>
      <a:accent4>
        <a:srgbClr val="34B233"/>
      </a:accent4>
      <a:accent5>
        <a:srgbClr val="FCD900"/>
      </a:accent5>
      <a:accent6>
        <a:srgbClr val="935E3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J2050_Lesson_1-Wide-2022" id="{A79D1481-08A9-964C-B219-E597EF99B9F6}" vid="{8179A8FC-6A49-2C43-A8E2-975D85A827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3a6bef-5194-4f95-b509-58b1288fb4bf" xsi:nil="true"/>
    <lcf76f155ced4ddcb4097134ff3c332f xmlns="a1ca5bd3-dc57-4382-99ab-538758ec9f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8649B4A7958049A763137882913A99" ma:contentTypeVersion="17" ma:contentTypeDescription="Create a new document." ma:contentTypeScope="" ma:versionID="cf3c39f22bc27cab594b6b98f309851f">
  <xsd:schema xmlns:xsd="http://www.w3.org/2001/XMLSchema" xmlns:xs="http://www.w3.org/2001/XMLSchema" xmlns:p="http://schemas.microsoft.com/office/2006/metadata/properties" xmlns:ns2="a1ca5bd3-dc57-4382-99ab-538758ec9f94" xmlns:ns3="1bf075f4-9c3e-4c43-aa8d-13a9942c8797" xmlns:ns4="c83a6bef-5194-4f95-b509-58b1288fb4bf" targetNamespace="http://schemas.microsoft.com/office/2006/metadata/properties" ma:root="true" ma:fieldsID="318905dfb72f1acc634ce24a07955a01" ns2:_="" ns3:_="" ns4:_="">
    <xsd:import namespace="a1ca5bd3-dc57-4382-99ab-538758ec9f94"/>
    <xsd:import namespace="1bf075f4-9c3e-4c43-aa8d-13a9942c8797"/>
    <xsd:import namespace="c83a6bef-5194-4f95-b509-58b1288fb4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a5bd3-dc57-4382-99ab-538758ec9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878c1d-ed48-4c0f-927c-43dd7fc4e4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f075f4-9c3e-4c43-aa8d-13a9942c87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3a6bef-5194-4f95-b509-58b1288fb4bf"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ca89041-c095-4b1a-b959-b1404c1992c9}" ma:internalName="TaxCatchAll" ma:showField="CatchAllData" ma:web="1bf075f4-9c3e-4c43-aa8d-13a9942c87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C91B7B-B995-4641-9A8F-60D929AFDAE5}">
  <ds:schemaRefs>
    <ds:schemaRef ds:uri="http://schemas.microsoft.com/sharepoint/v3/contenttype/forms"/>
  </ds:schemaRefs>
</ds:datastoreItem>
</file>

<file path=customXml/itemProps2.xml><?xml version="1.0" encoding="utf-8"?>
<ds:datastoreItem xmlns:ds="http://schemas.openxmlformats.org/officeDocument/2006/customXml" ds:itemID="{D7B920B6-9032-456A-810A-6FB0B1AC3851}">
  <ds:schemaRefs>
    <ds:schemaRef ds:uri="a1ca5bd3-dc57-4382-99ab-538758ec9f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83a6bef-5194-4f95-b509-58b1288fb4bf"/>
  </ds:schemaRefs>
</ds:datastoreItem>
</file>

<file path=customXml/itemProps3.xml><?xml version="1.0" encoding="utf-8"?>
<ds:datastoreItem xmlns:ds="http://schemas.openxmlformats.org/officeDocument/2006/customXml" ds:itemID="{95E008E7-E35B-489B-B674-A26A405CBA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a5bd3-dc57-4382-99ab-538758ec9f94"/>
    <ds:schemaRef ds:uri="1bf075f4-9c3e-4c43-aa8d-13a9942c8797"/>
    <ds:schemaRef ds:uri="c83a6bef-5194-4f95-b509-58b1288f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1_J2050_Lesson_1-Wide-2022</Template>
  <TotalTime>3</TotalTime>
  <Words>1039</Words>
  <Application>Microsoft Office PowerPoint</Application>
  <PresentationFormat>On-screen Show (16:9)</PresentationFormat>
  <Paragraphs>65</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1_Office Theme</vt:lpstr>
      <vt:lpstr>Do people waste food?</vt:lpstr>
      <vt:lpstr>Food security risk</vt:lpstr>
      <vt:lpstr>How does food waste impact sustainability &amp; hunger?</vt:lpstr>
      <vt:lpstr>How does food waste impact sustainability &amp; hunger? </vt:lpstr>
      <vt:lpstr>BRAINSTORM CHALLENGES</vt:lpstr>
      <vt:lpstr>Wrap-Up</vt:lpstr>
    </vt:vector>
  </TitlesOfParts>
  <Company>Nutrien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Sprecker</dc:creator>
  <cp:lastModifiedBy>Chloe Sprecker</cp:lastModifiedBy>
  <cp:revision>1</cp:revision>
  <cp:lastPrinted>2015-05-04T14:32:06Z</cp:lastPrinted>
  <dcterms:created xsi:type="dcterms:W3CDTF">2023-07-18T20:18:24Z</dcterms:created>
  <dcterms:modified xsi:type="dcterms:W3CDTF">2023-07-21T14:54:13Z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0x0101002C8649B4A7958049A763137882913A99</vt:lpwstr>
  </property>
</Properties>
</file>