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858" r:id="rId5"/>
    <p:sldMasterId id="2147483924" r:id="rId6"/>
    <p:sldMasterId id="2147483773" r:id="rId7"/>
  </p:sldMasterIdLst>
  <p:notesMasterIdLst>
    <p:notesMasterId r:id="rId31"/>
  </p:notesMasterIdLst>
  <p:sldIdLst>
    <p:sldId id="545" r:id="rId8"/>
    <p:sldId id="549" r:id="rId9"/>
    <p:sldId id="548" r:id="rId10"/>
    <p:sldId id="547" r:id="rId11"/>
    <p:sldId id="546" r:id="rId12"/>
    <p:sldId id="564" r:id="rId13"/>
    <p:sldId id="558" r:id="rId14"/>
    <p:sldId id="557" r:id="rId15"/>
    <p:sldId id="550" r:id="rId16"/>
    <p:sldId id="553" r:id="rId17"/>
    <p:sldId id="269" r:id="rId18"/>
    <p:sldId id="552" r:id="rId19"/>
    <p:sldId id="551" r:id="rId20"/>
    <p:sldId id="273" r:id="rId21"/>
    <p:sldId id="275" r:id="rId22"/>
    <p:sldId id="556" r:id="rId23"/>
    <p:sldId id="555" r:id="rId24"/>
    <p:sldId id="554" r:id="rId25"/>
    <p:sldId id="563" r:id="rId26"/>
    <p:sldId id="562" r:id="rId27"/>
    <p:sldId id="561" r:id="rId28"/>
    <p:sldId id="560" r:id="rId29"/>
    <p:sldId id="559" r:id="rId30"/>
  </p:sldIdLst>
  <p:sldSz cx="9144000" cy="5143500" type="screen16x9"/>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745924-C720-EF02-0F0E-A93CAF89D120}" name="Haley Hawes" initials="HH" userId="S::haley.hawes@nutrien.com::dff5c425-9f2a-420c-bd61-865cbdd3f32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2049EA-284D-9A33-0E8B-593B3C789DD5}" v="479" dt="2024-01-11T21:14:25.727"/>
    <p1510:client id="{F8ED8B18-CBD0-9B60-6BBD-435466106A6A}" v="123" dt="2023-09-26T20:43:11.9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93661" autoAdjust="0"/>
  </p:normalViewPr>
  <p:slideViewPr>
    <p:cSldViewPr snapToGrid="0">
      <p:cViewPr>
        <p:scale>
          <a:sx n="81" d="100"/>
          <a:sy n="81" d="100"/>
        </p:scale>
        <p:origin x="60" y="40"/>
      </p:cViewPr>
      <p:guideLst>
        <p:guide orient="horz" pos="162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2D91981A-77B9-4329-966C-C7BDA671CBE6}" type="datetimeFigureOut">
              <a:rPr lang="en-US" smtClean="0"/>
              <a:t>1/11/2024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50D13098-852D-475B-9BB0-CE3EFE272122}" type="slidenum">
              <a:rPr lang="en-US" smtClean="0"/>
              <a:t>‹#›</a:t>
            </a:fld>
            <a:endParaRPr lang="en-US"/>
          </a:p>
        </p:txBody>
      </p:sp>
    </p:spTree>
    <p:extLst>
      <p:ext uri="{BB962C8B-B14F-4D97-AF65-F5344CB8AC3E}">
        <p14:creationId xmlns:p14="http://schemas.microsoft.com/office/powerpoint/2010/main" val="323955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farmers2050.com/"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youtu.be/dWxNwQKhbJg"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app.journey2050.com/teacher/online/report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journey2050.co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5F4A7363-6E09-4960-BE7F-2D67043A26E6}" type="slidenum">
              <a:rPr lang="en-US" smtClean="0"/>
              <a:t>1</a:t>
            </a:fld>
            <a:endParaRPr lang="en-US"/>
          </a:p>
        </p:txBody>
      </p:sp>
    </p:spTree>
    <p:extLst>
      <p:ext uri="{BB962C8B-B14F-4D97-AF65-F5344CB8AC3E}">
        <p14:creationId xmlns:p14="http://schemas.microsoft.com/office/powerpoint/2010/main" val="1917224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a:xfrm>
            <a:off x="701676" y="4270298"/>
            <a:ext cx="5607050" cy="4328558"/>
          </a:xfrm>
        </p:spPr>
        <p:txBody>
          <a:bodyPr>
            <a:noAutofit/>
          </a:bodyPr>
          <a:lstStyle/>
          <a:p>
            <a:r>
              <a:rPr lang="en-US" dirty="0">
                <a:cs typeface="Calibri" panose="020F0502020204030204"/>
              </a:rPr>
              <a:t>Quick snapshot of all the game levels in the program</a:t>
            </a:r>
          </a:p>
        </p:txBody>
      </p:sp>
      <p:sp>
        <p:nvSpPr>
          <p:cNvPr id="4" name="Slide Number Placeholder 3"/>
          <p:cNvSpPr>
            <a:spLocks noGrp="1"/>
          </p:cNvSpPr>
          <p:nvPr>
            <p:ph type="sldNum" sz="quarter" idx="10"/>
          </p:nvPr>
        </p:nvSpPr>
        <p:spPr/>
        <p:txBody>
          <a:bodyPr/>
          <a:lstStyle/>
          <a:p>
            <a:pPr>
              <a:defRPr/>
            </a:pPr>
            <a:fld id="{D05D8FD2-9A2E-4DFD-9587-8B67234619A7}" type="slidenum">
              <a:rPr lang="en-US" smtClean="0"/>
              <a:pPr>
                <a:defRPr/>
              </a:pPr>
              <a:t>10</a:t>
            </a:fld>
            <a:endParaRPr lang="en-US"/>
          </a:p>
        </p:txBody>
      </p:sp>
    </p:spTree>
    <p:extLst>
      <p:ext uri="{BB962C8B-B14F-4D97-AF65-F5344CB8AC3E}">
        <p14:creationId xmlns:p14="http://schemas.microsoft.com/office/powerpoint/2010/main" val="4038059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will experience life on the farm in 3 countries – Kenya, India and Canada </a:t>
            </a:r>
            <a:r>
              <a:rPr lang="en-US" u="sng" dirty="0"/>
              <a:t>or</a:t>
            </a:r>
            <a:r>
              <a:rPr lang="en-US" dirty="0"/>
              <a:t> the United States. Once a student chooses their preferred country between Canada and the United States, they will farm in that country for the remainder of the farm game.</a:t>
            </a:r>
          </a:p>
          <a:p>
            <a:endParaRPr lang="en-US" dirty="0"/>
          </a:p>
          <a:p>
            <a:r>
              <a:rPr lang="en-US" dirty="0"/>
              <a:t>Each country has specific crops, challenges and farming practices that are based on the real-farm families lives.</a:t>
            </a:r>
          </a:p>
          <a:p>
            <a:endParaRPr lang="en-US" dirty="0"/>
          </a:p>
          <a:p>
            <a:r>
              <a:rPr lang="en-US" dirty="0"/>
              <a:t>Each level in the game gets harder with more challenges that the students have to respond to (for example in level 3: water hail occurs; in level 4: economies they must harvest and choose who to sell their crop to)</a:t>
            </a:r>
            <a:endParaRPr lang="en-US" dirty="0">
              <a:ea typeface="Calibri"/>
              <a:cs typeface="Calibri"/>
            </a:endParaRPr>
          </a:p>
          <a:p>
            <a:endParaRPr lang="en-US" dirty="0"/>
          </a:p>
          <a:p>
            <a:r>
              <a:rPr lang="en-US" dirty="0"/>
              <a:t>Levels are timed to provide students with the same opportunity and fit class timeframe.</a:t>
            </a:r>
          </a:p>
          <a:p>
            <a:r>
              <a:rPr lang="en-US" dirty="0"/>
              <a:t>Level 1 is a demonstration of the game. It takes 5 minutes to complete.</a:t>
            </a:r>
          </a:p>
          <a:p>
            <a:r>
              <a:rPr lang="en-US" dirty="0"/>
              <a:t>Level 2-4: Students farm in each country for 5 minutes (total is 15 mins per level).</a:t>
            </a:r>
          </a:p>
          <a:p>
            <a:endParaRPr lang="en-US" dirty="0"/>
          </a:p>
          <a:p>
            <a:r>
              <a:rPr lang="en-US" dirty="0"/>
              <a:t>Reports are provided for the teacher to help evaluate student comprehension but the virtual farm game is unique in that Level 1-4 must be completed at once or on the same device by the same student to generate a report as it is considered one game.</a:t>
            </a:r>
          </a:p>
          <a:p>
            <a:endParaRPr lang="en-US" dirty="0"/>
          </a:p>
        </p:txBody>
      </p:sp>
      <p:sp>
        <p:nvSpPr>
          <p:cNvPr id="4" name="Slide Number Placeholder 3"/>
          <p:cNvSpPr>
            <a:spLocks noGrp="1"/>
          </p:cNvSpPr>
          <p:nvPr>
            <p:ph type="sldNum" sz="quarter" idx="5"/>
          </p:nvPr>
        </p:nvSpPr>
        <p:spPr/>
        <p:txBody>
          <a:bodyPr/>
          <a:lstStyle/>
          <a:p>
            <a:fld id="{50D13098-852D-475B-9BB0-CE3EFE272122}" type="slidenum">
              <a:rPr lang="en-US" smtClean="0"/>
              <a:t>11</a:t>
            </a:fld>
            <a:endParaRPr lang="en-US"/>
          </a:p>
        </p:txBody>
      </p:sp>
    </p:spTree>
    <p:extLst>
      <p:ext uri="{BB962C8B-B14F-4D97-AF65-F5344CB8AC3E}">
        <p14:creationId xmlns:p14="http://schemas.microsoft.com/office/powerpoint/2010/main" val="3512428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I would like to introduce you to a unique way to remember sustainability.</a:t>
            </a:r>
          </a:p>
          <a:p>
            <a:endParaRPr lang="en-US" dirty="0">
              <a:cs typeface="+mn-lt"/>
            </a:endParaRPr>
          </a:p>
          <a:p>
            <a:r>
              <a:rPr lang="en-US" dirty="0"/>
              <a:t>Picture a “</a:t>
            </a:r>
            <a:r>
              <a:rPr lang="en-US" b="1" dirty="0"/>
              <a:t>sustainability barrel</a:t>
            </a:r>
            <a:r>
              <a:rPr lang="en-US" dirty="0"/>
              <a:t>”.  The pieces that make up the barrel are made up of 3 different factors: – </a:t>
            </a:r>
            <a:r>
              <a:rPr lang="en-US" b="1" dirty="0"/>
              <a:t>Economic, Social, and Environmental</a:t>
            </a:r>
            <a:r>
              <a:rPr lang="en-US" dirty="0"/>
              <a:t>.  These three different things are key parts of sustainability.  In our Journey to 2050 through this program, we will be looking at some of these different elements individually and discovering how they are important to sustainability.  </a:t>
            </a:r>
            <a:endParaRPr lang="en-US">
              <a:cs typeface="+mn-lt"/>
            </a:endParaRPr>
          </a:p>
          <a:p>
            <a:endParaRPr lang="en-US" dirty="0">
              <a:cs typeface="Calibri"/>
            </a:endParaRPr>
          </a:p>
          <a:p>
            <a:r>
              <a:rPr lang="en-US">
                <a:cs typeface="Calibri"/>
              </a:rPr>
              <a:t>For example, in order to be able to grow enough food to feed the world sustainably, we have to make sure that the soil stays healthy, that we have enough water to grow the food, that we don’t destroy habitats and that farmers are able to earn a profit. </a:t>
            </a:r>
          </a:p>
        </p:txBody>
      </p:sp>
      <p:sp>
        <p:nvSpPr>
          <p:cNvPr id="4" name="Slide Number Placeholder 3"/>
          <p:cNvSpPr>
            <a:spLocks noGrp="1"/>
          </p:cNvSpPr>
          <p:nvPr>
            <p:ph type="sldNum" sz="quarter" idx="10"/>
          </p:nvPr>
        </p:nvSpPr>
        <p:spPr/>
        <p:txBody>
          <a:bodyPr/>
          <a:lstStyle/>
          <a:p>
            <a:fld id="{295A59FA-31FD-415D-91B3-8D46453FB69B}" type="slidenum">
              <a:rPr lang="en-US" smtClean="0"/>
              <a:t>12</a:t>
            </a:fld>
            <a:endParaRPr lang="en-US"/>
          </a:p>
        </p:txBody>
      </p:sp>
    </p:spTree>
    <p:extLst>
      <p:ext uri="{BB962C8B-B14F-4D97-AF65-F5344CB8AC3E}">
        <p14:creationId xmlns:p14="http://schemas.microsoft.com/office/powerpoint/2010/main" val="2959191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b="1" dirty="0"/>
              <a:t>A community is only as successful as the least developed sustainability factor. </a:t>
            </a:r>
            <a:r>
              <a:rPr lang="en-US" dirty="0"/>
              <a:t>We call this our ‘</a:t>
            </a:r>
            <a:r>
              <a:rPr lang="en-US" b="1" kern="1200" dirty="0">
                <a:effectLst/>
              </a:rPr>
              <a:t>limiting factor</a:t>
            </a:r>
            <a:r>
              <a:rPr lang="en-US" b="1" dirty="0"/>
              <a:t>’ </a:t>
            </a:r>
            <a:r>
              <a:rPr lang="en-US" dirty="0"/>
              <a:t>- </a:t>
            </a:r>
            <a:r>
              <a:rPr lang="en-US" b="1" dirty="0"/>
              <a:t>We</a:t>
            </a:r>
            <a:r>
              <a:rPr lang="en-US" b="1" kern="1200" dirty="0">
                <a:effectLst/>
              </a:rPr>
              <a:t> must continually improve the weakest part of our sustainability </a:t>
            </a:r>
            <a:r>
              <a:rPr lang="en-US" kern="1200" dirty="0">
                <a:effectLst/>
              </a:rPr>
              <a:t>– whether it is education or soil health – they all impact our ability to feed the world.</a:t>
            </a:r>
            <a:r>
              <a:rPr lang="en-US" dirty="0"/>
              <a:t> </a:t>
            </a:r>
          </a:p>
          <a:p>
            <a:endParaRPr lang="en-US" dirty="0">
              <a:cs typeface="+mn-lt"/>
            </a:endParaRPr>
          </a:p>
          <a:p>
            <a:r>
              <a:rPr lang="en-US" dirty="0"/>
              <a:t>In the Sustainability Farming Game, the </a:t>
            </a:r>
            <a:r>
              <a:rPr lang="en-US" b="1" dirty="0"/>
              <a:t>sustainability barrel</a:t>
            </a:r>
            <a:r>
              <a:rPr lang="en-US" b="1" kern="1200" dirty="0">
                <a:effectLst/>
              </a:rPr>
              <a:t> is </a:t>
            </a:r>
            <a:r>
              <a:rPr lang="en-US" b="1" dirty="0"/>
              <a:t>what we use to keep score</a:t>
            </a:r>
            <a:r>
              <a:rPr lang="en-US" dirty="0"/>
              <a:t>.  Our score will </a:t>
            </a:r>
            <a:r>
              <a:rPr lang="en-US" kern="1200" dirty="0">
                <a:effectLst/>
              </a:rPr>
              <a:t>only </a:t>
            </a:r>
            <a:r>
              <a:rPr lang="en-US" dirty="0"/>
              <a:t>be as high as our limiting factor, so we have to pay attention to everything, and be careful with the choices we make if we want to farm sustainably. Students will see their barrel begin to reflect their choices </a:t>
            </a:r>
            <a:r>
              <a:rPr lang="en-US" kern="1200" dirty="0">
                <a:effectLst/>
              </a:rPr>
              <a:t>as </a:t>
            </a:r>
            <a:r>
              <a:rPr lang="en-US" dirty="0"/>
              <a:t>they play. </a:t>
            </a:r>
          </a:p>
          <a:p>
            <a:endParaRPr lang="en-US" b="1" dirty="0">
              <a:cs typeface="Calibri"/>
            </a:endParaRPr>
          </a:p>
          <a:p>
            <a:r>
              <a:rPr lang="en-US" b="1" dirty="0"/>
              <a:t>Highest score possible is 1,000 points!  </a:t>
            </a:r>
            <a:endParaRPr lang="en-US" b="1">
              <a:cs typeface="Calibri"/>
            </a:endParaRPr>
          </a:p>
          <a:p>
            <a:endParaRPr lang="en-US" dirty="0">
              <a:cs typeface="+mn-lt"/>
            </a:endParaRPr>
          </a:p>
          <a:p>
            <a:r>
              <a:rPr lang="en-US" dirty="0"/>
              <a:t>Sustainability varies across </a:t>
            </a:r>
            <a:r>
              <a:rPr lang="en-US" kern="1200" dirty="0">
                <a:effectLst/>
              </a:rPr>
              <a:t>the </a:t>
            </a:r>
            <a:r>
              <a:rPr lang="en-US" dirty="0"/>
              <a:t>globe with each </a:t>
            </a:r>
            <a:r>
              <a:rPr lang="en-US" kern="1200" dirty="0">
                <a:effectLst/>
              </a:rPr>
              <a:t>factor</a:t>
            </a:r>
            <a:r>
              <a:rPr lang="en-US" dirty="0"/>
              <a:t> facing different opportunities and challenges</a:t>
            </a:r>
            <a:r>
              <a:rPr lang="en-US" kern="1200" dirty="0">
                <a:effectLst/>
              </a:rPr>
              <a:t>.</a:t>
            </a:r>
            <a:r>
              <a:rPr lang="en-US" dirty="0"/>
              <a:t>  </a:t>
            </a:r>
            <a:endParaRPr lang="en-US" dirty="0">
              <a:cs typeface="Calibri" panose="020F0502020204030204"/>
            </a:endParaRPr>
          </a:p>
          <a:p>
            <a:br>
              <a:rPr lang="en-US" dirty="0"/>
            </a:br>
            <a:endParaRPr lang="en-US" dirty="0"/>
          </a:p>
        </p:txBody>
      </p:sp>
      <p:sp>
        <p:nvSpPr>
          <p:cNvPr id="4" name="Slide Number Placeholder 3"/>
          <p:cNvSpPr>
            <a:spLocks noGrp="1"/>
          </p:cNvSpPr>
          <p:nvPr>
            <p:ph type="sldNum" sz="quarter" idx="10"/>
          </p:nvPr>
        </p:nvSpPr>
        <p:spPr/>
        <p:txBody>
          <a:bodyPr/>
          <a:lstStyle/>
          <a:p>
            <a:fld id="{295A59FA-31FD-415D-91B3-8D46453FB69B}" type="slidenum">
              <a:rPr lang="en-US" smtClean="0"/>
              <a:t>13</a:t>
            </a:fld>
            <a:endParaRPr lang="en-US"/>
          </a:p>
        </p:txBody>
      </p:sp>
    </p:spTree>
    <p:extLst>
      <p:ext uri="{BB962C8B-B14F-4D97-AF65-F5344CB8AC3E}">
        <p14:creationId xmlns:p14="http://schemas.microsoft.com/office/powerpoint/2010/main" val="519017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Select crop</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In level 2, 3, 4 students can choose which form of nutrients they want to apply to their field.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If they choose Best Practice a map appears where the nutrients need to be applied (yellow and red). If students over apply the nutrients or apply the nutrients in an area that does not need it their sustainability barrel will decrease (money and environmental score will decrease). </a:t>
            </a:r>
          </a:p>
          <a:p>
            <a:endParaRPr lang="en-US" dirty="0"/>
          </a:p>
        </p:txBody>
      </p:sp>
      <p:sp>
        <p:nvSpPr>
          <p:cNvPr id="4" name="Slide Number Placeholder 3"/>
          <p:cNvSpPr>
            <a:spLocks noGrp="1"/>
          </p:cNvSpPr>
          <p:nvPr>
            <p:ph type="sldNum" sz="quarter" idx="5"/>
          </p:nvPr>
        </p:nvSpPr>
        <p:spPr/>
        <p:txBody>
          <a:bodyPr/>
          <a:lstStyle/>
          <a:p>
            <a:fld id="{50D13098-852D-475B-9BB0-CE3EFE272122}" type="slidenum">
              <a:rPr lang="en-US" smtClean="0"/>
              <a:t>14</a:t>
            </a:fld>
            <a:endParaRPr lang="en-US"/>
          </a:p>
        </p:txBody>
      </p:sp>
    </p:spTree>
    <p:extLst>
      <p:ext uri="{BB962C8B-B14F-4D97-AF65-F5344CB8AC3E}">
        <p14:creationId xmlns:p14="http://schemas.microsoft.com/office/powerpoint/2010/main" val="2932858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have the opportunity to make community investments through the game. </a:t>
            </a:r>
          </a:p>
          <a:p>
            <a:endParaRPr lang="en-US" dirty="0"/>
          </a:p>
          <a:p>
            <a:r>
              <a:rPr lang="en-US" dirty="0"/>
              <a:t>These choices are realistic based on the country and type of farm. </a:t>
            </a:r>
          </a:p>
          <a:p>
            <a:endParaRPr lang="en-US" dirty="0"/>
          </a:p>
          <a:p>
            <a:r>
              <a:rPr lang="en-US" dirty="0"/>
              <a:t>Each investment has a positive and negative result when either made or passed on. This showcases the power of the ripple effect of our choices we make - that there is always an impact made on the community, economy and environment. Students will see the results of their choices illustrated in the sustainability barrel throughout the game. </a:t>
            </a:r>
          </a:p>
          <a:p>
            <a:endParaRPr lang="en-US" dirty="0"/>
          </a:p>
        </p:txBody>
      </p:sp>
      <p:sp>
        <p:nvSpPr>
          <p:cNvPr id="4" name="Slide Number Placeholder 3"/>
          <p:cNvSpPr>
            <a:spLocks noGrp="1"/>
          </p:cNvSpPr>
          <p:nvPr>
            <p:ph type="sldNum" sz="quarter" idx="5"/>
          </p:nvPr>
        </p:nvSpPr>
        <p:spPr/>
        <p:txBody>
          <a:bodyPr/>
          <a:lstStyle/>
          <a:p>
            <a:fld id="{50D13098-852D-475B-9BB0-CE3EFE272122}" type="slidenum">
              <a:rPr lang="en-US" smtClean="0"/>
              <a:t>15</a:t>
            </a:fld>
            <a:endParaRPr lang="en-US"/>
          </a:p>
        </p:txBody>
      </p:sp>
    </p:spTree>
    <p:extLst>
      <p:ext uri="{BB962C8B-B14F-4D97-AF65-F5344CB8AC3E}">
        <p14:creationId xmlns:p14="http://schemas.microsoft.com/office/powerpoint/2010/main" val="1645552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Students will answer</a:t>
            </a:r>
            <a:r>
              <a:rPr lang="en-US" b="1" dirty="0"/>
              <a:t> </a:t>
            </a:r>
            <a:r>
              <a:rPr lang="en-US" dirty="0"/>
              <a:t>the question,</a:t>
            </a:r>
            <a:r>
              <a:rPr lang="en-US" b="1" dirty="0"/>
              <a:t> </a:t>
            </a:r>
            <a:r>
              <a:rPr lang="en-US" dirty="0"/>
              <a:t>“How will we sustainably feed nearly 10 billion people by the year 2050?” by developing and potentially implementing a solution to take action to address world food sustainability.</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295A59FA-31FD-415D-91B3-8D46453FB69B}" type="slidenum">
              <a:rPr lang="en-US" smtClean="0"/>
              <a:pPr/>
              <a:t>16</a:t>
            </a:fld>
            <a:endParaRPr lang="en-US"/>
          </a:p>
        </p:txBody>
      </p:sp>
      <p:sp>
        <p:nvSpPr>
          <p:cNvPr id="7" name="Slide Image Placeholder 6">
            <a:extLst>
              <a:ext uri="{FF2B5EF4-FFF2-40B4-BE49-F238E27FC236}">
                <a16:creationId xmlns:a16="http://schemas.microsoft.com/office/drawing/2014/main" id="{97ED9B4D-4836-4FDE-A573-8552B83F61D5}"/>
              </a:ext>
            </a:extLst>
          </p:cNvPr>
          <p:cNvSpPr>
            <a:spLocks noGrp="1" noRot="1" noChangeAspect="1"/>
          </p:cNvSpPr>
          <p:nvPr>
            <p:ph type="sldImg"/>
          </p:nvPr>
        </p:nvSpPr>
        <p:spPr>
          <a:xfrm>
            <a:off x="2546350" y="876300"/>
            <a:ext cx="4203700" cy="2365375"/>
          </a:xfrm>
        </p:spPr>
      </p:sp>
    </p:spTree>
    <p:extLst>
      <p:ext uri="{BB962C8B-B14F-4D97-AF65-F5344CB8AC3E}">
        <p14:creationId xmlns:p14="http://schemas.microsoft.com/office/powerpoint/2010/main" val="1371890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Action level is the program summary, centered around project-based learning.</a:t>
            </a:r>
          </a:p>
          <a:p>
            <a:endParaRPr lang="en-US" dirty="0">
              <a:cs typeface="Calibri"/>
            </a:endParaRPr>
          </a:p>
          <a:p>
            <a:r>
              <a:rPr lang="en-US" dirty="0">
                <a:cs typeface="Calibri"/>
              </a:rPr>
              <a:t>This level is designed to give students the opportunity to develop a personally meaningful project using the knowledge they acquired through Journey 2050 to support sustainability in their local community.</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F4A7363-6E09-4960-BE7F-2D67043A26E6}" type="slidenum">
              <a:rPr lang="en-US" smtClean="0"/>
              <a:t>17</a:t>
            </a:fld>
            <a:endParaRPr lang="en-US"/>
          </a:p>
        </p:txBody>
      </p:sp>
    </p:spTree>
    <p:extLst>
      <p:ext uri="{BB962C8B-B14F-4D97-AF65-F5344CB8AC3E}">
        <p14:creationId xmlns:p14="http://schemas.microsoft.com/office/powerpoint/2010/main" val="527193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Classrooms who complete the Journey 2050 program (Online, Guest Speaker, and Field Trip classrooms are eligible) and fill out a feedback survey are entered to win a </a:t>
            </a:r>
            <a:r>
              <a:rPr lang="en-US" b="1" dirty="0"/>
              <a:t>$100 credit to donate </a:t>
            </a:r>
            <a:r>
              <a:rPr lang="en-US" dirty="0"/>
              <a:t>to a not-for-profit organization that is contributing to sustainability as a real-world application and extension of the Journey 2050 program. </a:t>
            </a:r>
          </a:p>
          <a:p>
            <a:endParaRPr lang="en-US" dirty="0">
              <a:cs typeface="Calibri"/>
            </a:endParaRPr>
          </a:p>
          <a:p>
            <a:r>
              <a:rPr lang="en-US" dirty="0">
                <a:cs typeface="Calibri"/>
              </a:rPr>
              <a:t>You can see an example of the charitable gift card on the screen. Recipients receive the gift card via email and can redeem the gift card through the Community Impact Portal by searching for and selecting the nonprofit they are most passionate about.  </a:t>
            </a:r>
          </a:p>
          <a:p>
            <a:endParaRPr lang="en-US" dirty="0"/>
          </a:p>
          <a:p>
            <a:r>
              <a:rPr lang="en-US" dirty="0"/>
              <a:t>It’s a meaningful way for students to give back to communities and make a real-life difference. The survey is available through program partners or available on the website under the Get Involved tab.</a:t>
            </a:r>
            <a:endParaRPr lang="en-US">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94C4D148-DB0C-4858-8BAA-F09A4819E81F}" type="slidenum">
              <a:rPr lang="en-US" smtClean="0"/>
              <a:t>18</a:t>
            </a:fld>
            <a:endParaRPr lang="en-US"/>
          </a:p>
        </p:txBody>
      </p:sp>
    </p:spTree>
    <p:extLst>
      <p:ext uri="{BB962C8B-B14F-4D97-AF65-F5344CB8AC3E}">
        <p14:creationId xmlns:p14="http://schemas.microsoft.com/office/powerpoint/2010/main" val="31439912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The Journey 2050 game is available for Android and iOS devices; however, it wasn’t intended for public use. It has timers to make sure the students all start and stop roughly at the same time, and it has a limited number of commodities simply because there isn’t enough time in the program to incorporate everything in agriculture.</a:t>
            </a:r>
          </a:p>
          <a:p>
            <a:r>
              <a:rPr lang="en-US" dirty="0"/>
              <a:t> </a:t>
            </a:r>
          </a:p>
          <a:p>
            <a:r>
              <a:rPr lang="en-US" dirty="0"/>
              <a:t>Students who want to play at home are encouraged to download: FARMERS 2050</a:t>
            </a:r>
          </a:p>
        </p:txBody>
      </p:sp>
      <p:sp>
        <p:nvSpPr>
          <p:cNvPr id="4" name="Slide Number Placeholder 3"/>
          <p:cNvSpPr>
            <a:spLocks noGrp="1"/>
          </p:cNvSpPr>
          <p:nvPr>
            <p:ph type="sldNum" sz="quarter" idx="10"/>
          </p:nvPr>
        </p:nvSpPr>
        <p:spPr/>
        <p:txBody>
          <a:bodyPr/>
          <a:lstStyle/>
          <a:p>
            <a:fld id="{295A59FA-31FD-415D-91B3-8D46453FB69B}" type="slidenum">
              <a:rPr lang="en-US" smtClean="0"/>
              <a:pPr/>
              <a:t>19</a:t>
            </a:fld>
            <a:endParaRPr lang="en-US"/>
          </a:p>
        </p:txBody>
      </p:sp>
      <p:sp>
        <p:nvSpPr>
          <p:cNvPr id="7" name="Slide Image Placeholder 6">
            <a:extLst>
              <a:ext uri="{FF2B5EF4-FFF2-40B4-BE49-F238E27FC236}">
                <a16:creationId xmlns:a16="http://schemas.microsoft.com/office/drawing/2014/main" id="{80734E07-9485-48B7-98E7-11008BD2EAAF}"/>
              </a:ext>
            </a:extLst>
          </p:cNvPr>
          <p:cNvSpPr>
            <a:spLocks noGrp="1" noRot="1" noChangeAspect="1"/>
          </p:cNvSpPr>
          <p:nvPr>
            <p:ph type="sldImg"/>
          </p:nvPr>
        </p:nvSpPr>
        <p:spPr>
          <a:xfrm>
            <a:off x="2546350" y="876300"/>
            <a:ext cx="4203700" cy="2365375"/>
          </a:xfrm>
        </p:spPr>
      </p:sp>
    </p:spTree>
    <p:extLst>
      <p:ext uri="{BB962C8B-B14F-4D97-AF65-F5344CB8AC3E}">
        <p14:creationId xmlns:p14="http://schemas.microsoft.com/office/powerpoint/2010/main" val="788974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www.journey2050.com</a:t>
            </a:r>
          </a:p>
          <a:p>
            <a:endParaRPr lang="en-US"/>
          </a:p>
          <a:p>
            <a:r>
              <a:rPr lang="en-US"/>
              <a:t>The entire program is available by</a:t>
            </a:r>
            <a:r>
              <a:rPr lang="en-US" baseline="0"/>
              <a:t> going to </a:t>
            </a:r>
            <a:r>
              <a:rPr lang="en-US"/>
              <a:t>www.journey2050.com</a:t>
            </a:r>
          </a:p>
          <a:p>
            <a:endParaRPr lang="en-US"/>
          </a:p>
          <a:p>
            <a:r>
              <a:rPr lang="en-US"/>
              <a:t>The</a:t>
            </a:r>
            <a:r>
              <a:rPr lang="en-US" baseline="0"/>
              <a:t> game and website only work in Google Chrome, Firefox and Safari browsers. Old browsers like IE8 do not work.</a:t>
            </a:r>
            <a:endParaRPr lang="en-US"/>
          </a:p>
          <a:p>
            <a:endParaRPr lang="en-US"/>
          </a:p>
          <a:p>
            <a:r>
              <a:rPr lang="en-US">
                <a:cs typeface="Calibri" panose="020F0502020204030204"/>
              </a:rPr>
              <a:t>Teachers first step is to register for the program. Once you have registered you can sign in to access the curriculum and program options.</a:t>
            </a:r>
          </a:p>
          <a:p>
            <a:endParaRPr lang="en-US">
              <a:cs typeface="Calibri" panose="020F0502020204030204"/>
            </a:endParaRPr>
          </a:p>
          <a:p>
            <a:r>
              <a:rPr lang="en-US">
                <a:cs typeface="Calibri" panose="020F0502020204030204"/>
              </a:rPr>
              <a:t>Students can use the button to easily access the game and start playing if you are planning to have them play through the browser.</a:t>
            </a:r>
          </a:p>
        </p:txBody>
      </p:sp>
      <p:sp>
        <p:nvSpPr>
          <p:cNvPr id="4" name="Slide Number Placeholder 3"/>
          <p:cNvSpPr>
            <a:spLocks noGrp="1"/>
          </p:cNvSpPr>
          <p:nvPr>
            <p:ph type="sldNum" sz="quarter" idx="5"/>
          </p:nvPr>
        </p:nvSpPr>
        <p:spPr/>
        <p:txBody>
          <a:bodyPr/>
          <a:lstStyle/>
          <a:p>
            <a:fld id="{5F4A7363-6E09-4960-BE7F-2D67043A26E6}" type="slidenum">
              <a:rPr lang="en-US" smtClean="0"/>
              <a:t>2</a:t>
            </a:fld>
            <a:endParaRPr lang="en-US"/>
          </a:p>
        </p:txBody>
      </p:sp>
    </p:spTree>
    <p:extLst>
      <p:ext uri="{BB962C8B-B14F-4D97-AF65-F5344CB8AC3E}">
        <p14:creationId xmlns:p14="http://schemas.microsoft.com/office/powerpoint/2010/main" val="2195347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FARMERS 2050 is an animated farming game. Droughts occur, mortgage payments come due, and farm chores never stop. Students will discover what it really takes to feed the world.</a:t>
            </a:r>
          </a:p>
          <a:p>
            <a:r>
              <a:rPr lang="en-US" dirty="0"/>
              <a:t> </a:t>
            </a:r>
          </a:p>
          <a:p>
            <a:r>
              <a:rPr lang="en-US" dirty="0"/>
              <a:t>Players will have one farm, instead of three, to grow crops, raise animals, and craft goods to sell in your local community all the while managing the three pillars of sustainability: environment, economic and social. Sound familiar! </a:t>
            </a:r>
          </a:p>
          <a:p>
            <a:r>
              <a:rPr lang="en-US" dirty="0"/>
              <a:t> </a:t>
            </a:r>
          </a:p>
          <a:p>
            <a:r>
              <a:rPr lang="en-US" dirty="0"/>
              <a:t>Along the way, real farmers from across the world will show students what they are doing on their farms.</a:t>
            </a:r>
          </a:p>
          <a:p>
            <a:r>
              <a:rPr lang="en-US" dirty="0"/>
              <a:t> </a:t>
            </a:r>
          </a:p>
          <a:p>
            <a:r>
              <a:rPr lang="en-US" dirty="0"/>
              <a:t>Farmers is FREE to play and there are no advertisements or in-app purchases. </a:t>
            </a:r>
          </a:p>
          <a:p>
            <a:r>
              <a:rPr lang="en-US" dirty="0"/>
              <a:t>It is available on iOS and Android devices.</a:t>
            </a:r>
          </a:p>
          <a:p>
            <a:endParaRPr lang="en-US" dirty="0"/>
          </a:p>
          <a:p>
            <a:r>
              <a:rPr lang="en-US" dirty="0"/>
              <a:t>Learn more at </a:t>
            </a:r>
            <a:r>
              <a:rPr lang="en-US" dirty="0">
                <a:hlinkClick r:id="rId3"/>
              </a:rPr>
              <a:t>www.Farmers2050.com</a:t>
            </a:r>
            <a:r>
              <a:rPr lang="en-US" dirty="0"/>
              <a:t> </a:t>
            </a:r>
          </a:p>
          <a:p>
            <a:r>
              <a:rPr lang="en-US" dirty="0"/>
              <a:t>30 Second Preview: </a:t>
            </a:r>
            <a:r>
              <a:rPr lang="en-US" dirty="0">
                <a:hlinkClick r:id="rId4"/>
              </a:rPr>
              <a:t>https://youtu.be/dWxNwQKhbJg</a:t>
            </a:r>
            <a:endParaRPr lang="en-US" dirty="0"/>
          </a:p>
        </p:txBody>
      </p:sp>
      <p:sp>
        <p:nvSpPr>
          <p:cNvPr id="4" name="Slide Number Placeholder 3"/>
          <p:cNvSpPr>
            <a:spLocks noGrp="1"/>
          </p:cNvSpPr>
          <p:nvPr>
            <p:ph type="sldNum" sz="quarter" idx="10"/>
          </p:nvPr>
        </p:nvSpPr>
        <p:spPr/>
        <p:txBody>
          <a:bodyPr/>
          <a:lstStyle/>
          <a:p>
            <a:fld id="{F3F13B39-1E37-4A6E-86B3-7C3790595874}" type="slidenum">
              <a:rPr lang="en-US" smtClean="0"/>
              <a:pPr/>
              <a:t>20</a:t>
            </a:fld>
            <a:endParaRPr lang="en-US"/>
          </a:p>
        </p:txBody>
      </p:sp>
      <p:sp>
        <p:nvSpPr>
          <p:cNvPr id="7" name="Slide Image Placeholder 6">
            <a:extLst>
              <a:ext uri="{FF2B5EF4-FFF2-40B4-BE49-F238E27FC236}">
                <a16:creationId xmlns:a16="http://schemas.microsoft.com/office/drawing/2014/main" id="{1323177F-AEB8-46A1-A4F1-15348C734421}"/>
              </a:ext>
            </a:extLst>
          </p:cNvPr>
          <p:cNvSpPr>
            <a:spLocks noGrp="1" noRot="1" noChangeAspect="1"/>
          </p:cNvSpPr>
          <p:nvPr>
            <p:ph type="sldImg"/>
          </p:nvPr>
        </p:nvSpPr>
        <p:spPr>
          <a:xfrm>
            <a:off x="2546350" y="876300"/>
            <a:ext cx="4203700" cy="2365375"/>
          </a:xfrm>
        </p:spPr>
      </p:sp>
    </p:spTree>
    <p:extLst>
      <p:ext uri="{BB962C8B-B14F-4D97-AF65-F5344CB8AC3E}">
        <p14:creationId xmlns:p14="http://schemas.microsoft.com/office/powerpoint/2010/main" val="1483025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613825">
              <a:defRPr/>
            </a:pPr>
            <a:r>
              <a:rPr lang="en-US" sz="1200" dirty="0"/>
              <a:t>One of the best parts of Farmers 2050 is that we tied Global Events based on Real Life to the Sustainable Development Goals (SDGs). Players have to work together to address a challenge. Every so often charitable donations are highlighted that support the global challenges in real-life!</a:t>
            </a:r>
          </a:p>
          <a:p>
            <a:pPr defTabSz="1613825">
              <a:defRPr/>
            </a:pPr>
            <a:endParaRPr lang="en-US" sz="1200" dirty="0">
              <a:cs typeface="Calibri"/>
            </a:endParaRPr>
          </a:p>
          <a:p>
            <a:pPr>
              <a:defRPr/>
            </a:pPr>
            <a:r>
              <a:rPr lang="en-US" dirty="0">
                <a:cs typeface="Calibri"/>
              </a:rPr>
              <a:t>Examples: </a:t>
            </a:r>
          </a:p>
          <a:p>
            <a:pPr marL="291385" indent="-291385">
              <a:buFont typeface="Arial,Sans-Serif"/>
              <a:buChar char="•"/>
              <a:defRPr/>
            </a:pPr>
            <a:r>
              <a:rPr lang="en-US" dirty="0"/>
              <a:t>No hunger</a:t>
            </a:r>
          </a:p>
          <a:p>
            <a:pPr marL="291385" indent="-291385">
              <a:buFont typeface="Arial,Sans-Serif"/>
              <a:buChar char="•"/>
              <a:defRPr/>
            </a:pPr>
            <a:r>
              <a:rPr lang="en-US" dirty="0"/>
              <a:t>Good health</a:t>
            </a:r>
          </a:p>
          <a:p>
            <a:pPr marL="291385" indent="-291385">
              <a:buFont typeface="Arial,Sans-Serif"/>
              <a:buChar char="•"/>
              <a:defRPr/>
            </a:pPr>
            <a:r>
              <a:rPr lang="en-US" dirty="0"/>
              <a:t>Quality education</a:t>
            </a:r>
          </a:p>
          <a:p>
            <a:pPr marL="291385" indent="-291385">
              <a:buFont typeface="Arial,Sans-Serif"/>
              <a:buChar char="•"/>
              <a:defRPr/>
            </a:pPr>
            <a:r>
              <a:rPr lang="en-US" dirty="0"/>
              <a:t>Clean water and sanitation</a:t>
            </a:r>
          </a:p>
          <a:p>
            <a:pPr marL="291385" indent="-291385">
              <a:buFont typeface="Arial,Sans-Serif"/>
              <a:buChar char="•"/>
              <a:defRPr/>
            </a:pPr>
            <a:r>
              <a:rPr lang="en-US" dirty="0"/>
              <a:t>Clean energy</a:t>
            </a:r>
          </a:p>
          <a:p>
            <a:pPr marL="291385" indent="-291385">
              <a:buFont typeface="Arial,Sans-Serif"/>
              <a:buChar char="•"/>
              <a:defRPr/>
            </a:pPr>
            <a:r>
              <a:rPr lang="en-US" dirty="0"/>
              <a:t>Good jobs and economic growth</a:t>
            </a:r>
          </a:p>
          <a:p>
            <a:pPr>
              <a:defRPr/>
            </a:pPr>
            <a:endParaRPr lang="en-US" dirty="0">
              <a:solidFill>
                <a:srgbClr val="000000"/>
              </a:solidFill>
            </a:endParaRPr>
          </a:p>
          <a:p>
            <a:pPr defTabSz="1613825">
              <a:defRPr/>
            </a:pPr>
            <a:r>
              <a:rPr lang="en-US" sz="1200" dirty="0">
                <a:solidFill>
                  <a:schemeClr val="bg1"/>
                </a:solidFill>
              </a:rPr>
              <a:t>(Note this is an example of a donation that would have happened regardless of the game-play. The cool part of the game is that it allows for real-life events and donations to be featured to showcase improvements being made on the ground to help the SDGs.)</a:t>
            </a:r>
          </a:p>
          <a:p>
            <a:pPr defTabSz="1613825">
              <a:defRPr/>
            </a:pPr>
            <a:endParaRPr lang="en-US" sz="1200" dirty="0"/>
          </a:p>
          <a:p>
            <a:pPr defTabSz="1613825">
              <a:defRPr/>
            </a:pPr>
            <a:r>
              <a:rPr lang="en-US" dirty="0"/>
              <a:t>Backgrounder:</a:t>
            </a:r>
          </a:p>
          <a:p>
            <a:r>
              <a:rPr lang="en-US" dirty="0" err="1"/>
              <a:t>Sdg</a:t>
            </a:r>
            <a:r>
              <a:rPr lang="en-US" dirty="0"/>
              <a:t> = SUSTAINABLE DEVELOPMENT GOAL</a:t>
            </a:r>
          </a:p>
          <a:p>
            <a:r>
              <a:rPr lang="en-US" dirty="0"/>
              <a:t>The United Nations launched the SDGs in 2015 – there are 17 goals the world must work together to address such as Zero Hunger, Clean Water, Responsible Consumption and Production etc.</a:t>
            </a:r>
          </a:p>
          <a:p>
            <a:r>
              <a:rPr lang="en-US" dirty="0"/>
              <a:t>https://www.un.org/sustainabledevelopment/sustainable-development-goals</a:t>
            </a:r>
          </a:p>
        </p:txBody>
      </p:sp>
      <p:sp>
        <p:nvSpPr>
          <p:cNvPr id="4" name="Slide Number Placeholder 3"/>
          <p:cNvSpPr>
            <a:spLocks noGrp="1"/>
          </p:cNvSpPr>
          <p:nvPr>
            <p:ph type="sldNum" sz="quarter" idx="5"/>
          </p:nvPr>
        </p:nvSpPr>
        <p:spPr/>
        <p:txBody>
          <a:bodyPr/>
          <a:lstStyle/>
          <a:p>
            <a:fld id="{6C42FD75-3259-4732-9FE2-09FD7D4803F2}" type="slidenum">
              <a:rPr lang="en-US" smtClean="0"/>
              <a:t>21</a:t>
            </a:fld>
            <a:endParaRPr lang="en-US"/>
          </a:p>
        </p:txBody>
      </p:sp>
    </p:spTree>
    <p:extLst>
      <p:ext uri="{BB962C8B-B14F-4D97-AF65-F5344CB8AC3E}">
        <p14:creationId xmlns:p14="http://schemas.microsoft.com/office/powerpoint/2010/main" val="3191654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defTabSz="914132">
              <a:defRPr/>
            </a:pPr>
            <a:r>
              <a:rPr lang="en-US" dirty="0"/>
              <a:t>These programs are brought to you by community partners around the world. National program partners are listed on the screen but this includes many regional (state or provincial) partners as well.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A59FA-31FD-415D-91B3-8D46453FB6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8599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Thank you for participating in the Journey 2050 program.</a:t>
            </a:r>
          </a:p>
        </p:txBody>
      </p:sp>
      <p:sp>
        <p:nvSpPr>
          <p:cNvPr id="4" name="Slide Number Placeholder 3"/>
          <p:cNvSpPr>
            <a:spLocks noGrp="1"/>
          </p:cNvSpPr>
          <p:nvPr>
            <p:ph type="sldNum" sz="quarter" idx="10"/>
          </p:nvPr>
        </p:nvSpPr>
        <p:spPr/>
        <p:txBody>
          <a:bodyPr/>
          <a:lstStyle/>
          <a:p>
            <a:fld id="{295A59FA-31FD-415D-91B3-8D46453FB69B}" type="slidenum">
              <a:rPr lang="en-US" smtClean="0"/>
              <a:pPr/>
              <a:t>23</a:t>
            </a:fld>
            <a:endParaRPr lang="en-US"/>
          </a:p>
        </p:txBody>
      </p:sp>
      <p:sp>
        <p:nvSpPr>
          <p:cNvPr id="7" name="Slide Image Placeholder 6">
            <a:extLst>
              <a:ext uri="{FF2B5EF4-FFF2-40B4-BE49-F238E27FC236}">
                <a16:creationId xmlns:a16="http://schemas.microsoft.com/office/drawing/2014/main" id="{E3F1355F-D69A-44B6-9446-8EB0D9DF0CE4}"/>
              </a:ext>
            </a:extLst>
          </p:cNvPr>
          <p:cNvSpPr>
            <a:spLocks noGrp="1" noRot="1" noChangeAspect="1"/>
          </p:cNvSpPr>
          <p:nvPr>
            <p:ph type="sldImg"/>
          </p:nvPr>
        </p:nvSpPr>
        <p:spPr>
          <a:xfrm>
            <a:off x="2546350" y="876300"/>
            <a:ext cx="4203700" cy="2365375"/>
          </a:xfrm>
        </p:spPr>
      </p:sp>
    </p:spTree>
    <p:extLst>
      <p:ext uri="{BB962C8B-B14F-4D97-AF65-F5344CB8AC3E}">
        <p14:creationId xmlns:p14="http://schemas.microsoft.com/office/powerpoint/2010/main" val="934563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landing page you can choose which program option you want to participate in.</a:t>
            </a:r>
          </a:p>
          <a:p>
            <a:endParaRPr lang="en-US" dirty="0">
              <a:ea typeface="Calibri"/>
              <a:cs typeface="Calibri"/>
            </a:endParaRPr>
          </a:p>
          <a:p>
            <a:r>
              <a:rPr lang="en-US" dirty="0"/>
              <a:t>Students must enter your teacher code (seen in the green box on the top left of the screen) for you to receive teacher reports (see slide 6 for more information on reports). </a:t>
            </a:r>
            <a:endParaRPr lang="en-US"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94C4D148-DB0C-4858-8BAA-F09A4819E81F}" type="slidenum">
              <a:rPr lang="en-US" smtClean="0"/>
              <a:t>3</a:t>
            </a:fld>
            <a:endParaRPr lang="en-US"/>
          </a:p>
        </p:txBody>
      </p:sp>
    </p:spTree>
    <p:extLst>
      <p:ext uri="{BB962C8B-B14F-4D97-AF65-F5344CB8AC3E}">
        <p14:creationId xmlns:p14="http://schemas.microsoft.com/office/powerpoint/2010/main" val="1881137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Run through side-bar items:</a:t>
            </a:r>
          </a:p>
          <a:p>
            <a:pPr marL="171450" indent="-171450">
              <a:buFont typeface="Calibri"/>
              <a:buChar char="-"/>
            </a:pPr>
            <a:r>
              <a:rPr lang="en-US" dirty="0">
                <a:cs typeface="Calibri"/>
              </a:rPr>
              <a:t>Program Lessons - All program resources are found here (example on next slide)</a:t>
            </a:r>
            <a:endParaRPr lang="en-US" dirty="0">
              <a:ea typeface="Calibri"/>
              <a:cs typeface="Calibri"/>
            </a:endParaRPr>
          </a:p>
          <a:p>
            <a:pPr marL="171450" indent="-171450">
              <a:buFont typeface="Calibri"/>
              <a:buChar char="-"/>
            </a:pPr>
            <a:r>
              <a:rPr lang="en-US" dirty="0">
                <a:cs typeface="Calibri"/>
              </a:rPr>
              <a:t>Play/Download Game – Provides all options available for downloading/playing</a:t>
            </a:r>
            <a:endParaRPr lang="en-US" dirty="0">
              <a:ea typeface="Calibri"/>
              <a:cs typeface="Calibri"/>
            </a:endParaRPr>
          </a:p>
          <a:p>
            <a:pPr marL="171450" indent="-171450">
              <a:buFont typeface="Calibri"/>
              <a:buChar char="-"/>
            </a:pPr>
            <a:r>
              <a:rPr lang="en-US" dirty="0">
                <a:cs typeface="Calibri"/>
              </a:rPr>
              <a:t>Curriculum connections - Powered by EdGate (also available on the website under the Educators tab)</a:t>
            </a:r>
            <a:endParaRPr lang="en-US" dirty="0">
              <a:ea typeface="Calibri"/>
              <a:cs typeface="Calibri"/>
            </a:endParaRPr>
          </a:p>
          <a:p>
            <a:pPr marL="171450" indent="-171450">
              <a:buFont typeface="Calibri"/>
              <a:buChar char="-"/>
            </a:pPr>
            <a:r>
              <a:rPr lang="en-US" dirty="0">
                <a:cs typeface="Calibri"/>
              </a:rPr>
              <a:t>Teacher reports – This is where you access your reports if students are using your teacher code</a:t>
            </a:r>
            <a:endParaRPr lang="en-US" dirty="0">
              <a:ea typeface="Calibri"/>
              <a:cs typeface="Calibri"/>
            </a:endParaRPr>
          </a:p>
          <a:p>
            <a:pPr marL="171450" indent="-171450">
              <a:buFont typeface="Calibri"/>
              <a:buChar char="-"/>
            </a:pPr>
            <a:r>
              <a:rPr lang="en-US" dirty="0">
                <a:cs typeface="Calibri"/>
              </a:rPr>
              <a:t>Self-guided experience – Guides you through delivering the program if students are working in a self-led environment (</a:t>
            </a:r>
            <a:r>
              <a:rPr lang="en-US" dirty="0" err="1">
                <a:cs typeface="Calibri"/>
              </a:rPr>
              <a:t>ie</a:t>
            </a:r>
            <a:r>
              <a:rPr lang="en-US" dirty="0">
                <a:cs typeface="Calibri"/>
              </a:rPr>
              <a:t>: remote) or with a substitute.</a:t>
            </a:r>
            <a:endParaRPr lang="en-US" dirty="0">
              <a:ea typeface="Calibri"/>
              <a:cs typeface="Calibri"/>
            </a:endParaRPr>
          </a:p>
          <a:p>
            <a:pPr marL="171450" indent="-171450">
              <a:buFont typeface="Calibri"/>
              <a:buChar char="-"/>
            </a:pPr>
            <a:r>
              <a:rPr lang="en-US" dirty="0">
                <a:cs typeface="Calibri"/>
              </a:rPr>
              <a:t>Follow-up activities -  for your classrooms continued learning about sustainability</a:t>
            </a:r>
            <a:endParaRPr lang="en-US" dirty="0">
              <a:ea typeface="Calibri" panose="020F0502020204030204"/>
              <a:cs typeface="Calibri"/>
            </a:endParaRPr>
          </a:p>
          <a:p>
            <a:pPr marL="171450" indent="-171450">
              <a:buFont typeface="Calibri"/>
              <a:buChar char="-"/>
            </a:pPr>
            <a:endParaRPr lang="en-US">
              <a:cs typeface="Calibri"/>
            </a:endParaRPr>
          </a:p>
          <a:p>
            <a:r>
              <a:rPr lang="en-US" dirty="0">
                <a:cs typeface="Calibri"/>
              </a:rPr>
              <a:t>Each program option also outlines a step-by-step guide for delivery. You can see the online program guide on this screen under Next Steps. The program content can be found directly below.</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4C4D148-DB0C-4858-8BAA-F09A4819E81F}" type="slidenum">
              <a:rPr lang="en-US" smtClean="0"/>
              <a:t>4</a:t>
            </a:fld>
            <a:endParaRPr lang="en-US"/>
          </a:p>
        </p:txBody>
      </p:sp>
    </p:spTree>
    <p:extLst>
      <p:ext uri="{BB962C8B-B14F-4D97-AF65-F5344CB8AC3E}">
        <p14:creationId xmlns:p14="http://schemas.microsoft.com/office/powerpoint/2010/main" val="149669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You can download all files you will need for program delivery if desired under the "Getting Started" tab or go through each lesson individually.</a:t>
            </a:r>
          </a:p>
        </p:txBody>
      </p:sp>
      <p:sp>
        <p:nvSpPr>
          <p:cNvPr id="4" name="Slide Number Placeholder 3"/>
          <p:cNvSpPr>
            <a:spLocks noGrp="1"/>
          </p:cNvSpPr>
          <p:nvPr>
            <p:ph type="sldNum" sz="quarter" idx="5"/>
          </p:nvPr>
        </p:nvSpPr>
        <p:spPr/>
        <p:txBody>
          <a:bodyPr/>
          <a:lstStyle/>
          <a:p>
            <a:fld id="{94C4D148-DB0C-4858-8BAA-F09A4819E81F}" type="slidenum">
              <a:rPr lang="en-US" smtClean="0"/>
              <a:t>5</a:t>
            </a:fld>
            <a:endParaRPr lang="en-US"/>
          </a:p>
        </p:txBody>
      </p:sp>
    </p:spTree>
    <p:extLst>
      <p:ext uri="{BB962C8B-B14F-4D97-AF65-F5344CB8AC3E}">
        <p14:creationId xmlns:p14="http://schemas.microsoft.com/office/powerpoint/2010/main" val="1864533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reports track students’ progress in the game and are meant to be used as a completion/grading tool or discussion resource.</a:t>
            </a:r>
          </a:p>
          <a:p>
            <a:endParaRPr lang="en-US" dirty="0"/>
          </a:p>
          <a:p>
            <a:r>
              <a:rPr lang="en-US" dirty="0"/>
              <a:t>Your teacher code (see slide 3 for location) must be used to generate teacher reports. Reports are currently generated after each section of the game. You can expect to receive a cumulative report after levels 4 (farming), 5b (geography) and 6 (careers). If students are logging out between the farming levels (1-4), no problem! A report will still generate after level 4 but the score will be lower as it won’t be cumulative. Students must have internet connection to generate reports. Reports may take up to 24 hours to generate in the teacher's account.</a:t>
            </a:r>
            <a:endParaRPr lang="en-US" dirty="0">
              <a:ea typeface="Calibri"/>
              <a:cs typeface="Calibri"/>
            </a:endParaRPr>
          </a:p>
          <a:p>
            <a:endParaRPr lang="en-US" dirty="0"/>
          </a:p>
          <a:p>
            <a:r>
              <a:rPr lang="en-US" dirty="0"/>
              <a:t>Student privacy and confidentiality are important, and to limit risk to the students and schools using our program around the world, we do not collect any personal identifiable information (PII) on students.</a:t>
            </a:r>
            <a:endParaRPr lang="en-US" dirty="0">
              <a:ea typeface="Calibri"/>
              <a:cs typeface="Calibri"/>
            </a:endParaRPr>
          </a:p>
          <a:p>
            <a:endParaRPr lang="en-US" dirty="0"/>
          </a:p>
          <a:p>
            <a:r>
              <a:rPr lang="en-US" b="1" dirty="0"/>
              <a:t>What this means is that educators will be responsible for numbering students outside of the system before playing the game if you want to generate teacher reports.</a:t>
            </a:r>
            <a:endParaRPr lang="en-US" dirty="0"/>
          </a:p>
          <a:p>
            <a:endParaRPr lang="en-US" b="1" dirty="0"/>
          </a:p>
          <a:p>
            <a:r>
              <a:rPr lang="en-US" dirty="0"/>
              <a:t>When students go to play the game, they will be prompted to enter your teacher code to generate teacher reports (optional).</a:t>
            </a:r>
          </a:p>
          <a:p>
            <a:endParaRPr lang="en-US" dirty="0"/>
          </a:p>
          <a:p>
            <a:r>
              <a:rPr lang="en-US" b="1" dirty="0"/>
              <a:t>If they enter your teacher code,</a:t>
            </a:r>
            <a:r>
              <a:rPr lang="en-US" dirty="0"/>
              <a:t> they will then be prompted to enter a student number provided by you.</a:t>
            </a:r>
          </a:p>
          <a:p>
            <a:endParaRPr lang="en-US" dirty="0"/>
          </a:p>
          <a:p>
            <a:r>
              <a:rPr lang="en-US" dirty="0"/>
              <a:t>For your teacher reports, they will show as the section completed and the student number, </a:t>
            </a:r>
            <a:r>
              <a:rPr lang="en-US" dirty="0" err="1"/>
              <a:t>ie</a:t>
            </a:r>
            <a:r>
              <a:rPr lang="en-US" dirty="0"/>
              <a:t>) Student 1, Student 2, etc. (based on the numbers you provided) in your teacher account.</a:t>
            </a:r>
            <a:endParaRPr lang="en-US" u="sng" dirty="0">
              <a:ea typeface="Calibri"/>
              <a:cs typeface="Calibri"/>
            </a:endParaRPr>
          </a:p>
          <a:p>
            <a:endParaRPr lang="en-US" dirty="0"/>
          </a:p>
          <a:p>
            <a:r>
              <a:rPr lang="en-US" b="1" dirty="0"/>
              <a:t>If you are not using your teacher code for reports,</a:t>
            </a:r>
            <a:r>
              <a:rPr lang="en-US" dirty="0"/>
              <a:t> students will not need to enter a number and will go directly to gameplay.</a:t>
            </a:r>
          </a:p>
          <a:p>
            <a:endParaRPr lang="en-US" dirty="0">
              <a:ea typeface="Calibri"/>
              <a:cs typeface="Calibri"/>
            </a:endParaRPr>
          </a:p>
          <a:p>
            <a:r>
              <a:rPr lang="en-US" dirty="0">
                <a:hlinkClick r:id="rId3"/>
              </a:rPr>
              <a:t>https://app.journey2050.com/teacher/online/reports/</a:t>
            </a:r>
            <a:r>
              <a:rPr lang="en-US" dirty="0"/>
              <a:t>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0D13098-852D-475B-9BB0-CE3EFE272122}" type="slidenum">
              <a:rPr lang="en-US" smtClean="0"/>
              <a:t>6</a:t>
            </a:fld>
            <a:endParaRPr lang="en-US"/>
          </a:p>
        </p:txBody>
      </p:sp>
    </p:spTree>
    <p:extLst>
      <p:ext uri="{BB962C8B-B14F-4D97-AF65-F5344CB8AC3E}">
        <p14:creationId xmlns:p14="http://schemas.microsoft.com/office/powerpoint/2010/main" val="45093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activities are optional and provided in addition to the core curriculum. Many of the activity topics actually came directly from teacher feedback surveys about what topics teachers and students wanted to learn more about. </a:t>
            </a:r>
          </a:p>
          <a:p>
            <a:endParaRPr lang="en-US" dirty="0">
              <a:cs typeface="+mn-lt"/>
            </a:endParaRPr>
          </a:p>
          <a:p>
            <a:r>
              <a:rPr lang="en-US" dirty="0"/>
              <a:t>So what’s the difference? Deep Dives are full, curriculum-linked lesson plans. These are comprehensive and provide the deepest dive (if you will) on key topics. Enriching activities are just that - optional and in many cases hands-on - activities or related resources like websites or one-page snap-sheets that explore related topics and/or solidify key Journey 2050 outcomes. All of these activities were created by or in collaboration with our Journey 2050 program partners.</a:t>
            </a:r>
            <a:br>
              <a:rPr lang="en-US" dirty="0">
                <a:cs typeface="+mn-lt"/>
              </a:rPr>
            </a:br>
            <a:endParaRPr lang="en-US">
              <a:cs typeface="Calibri"/>
            </a:endParaRPr>
          </a:p>
          <a:p>
            <a:r>
              <a:rPr lang="en-US" b="1" dirty="0"/>
              <a:t>Topics include:</a:t>
            </a:r>
            <a:endParaRPr lang="en-US"/>
          </a:p>
          <a:p>
            <a:pPr marL="285750" indent="-285750">
              <a:buFont typeface="Arial"/>
              <a:buChar char="•"/>
            </a:pPr>
            <a:r>
              <a:rPr lang="en-US" dirty="0"/>
              <a:t>Food waste</a:t>
            </a:r>
            <a:endParaRPr lang="en-US" dirty="0">
              <a:cs typeface="Calibri"/>
            </a:endParaRPr>
          </a:p>
          <a:p>
            <a:pPr marL="285750" indent="-285750">
              <a:buFont typeface="Arial"/>
              <a:buChar char="•"/>
            </a:pPr>
            <a:r>
              <a:rPr lang="en-US" dirty="0"/>
              <a:t>Ag Economics</a:t>
            </a:r>
            <a:endParaRPr lang="en-US" dirty="0">
              <a:cs typeface="Calibri"/>
            </a:endParaRPr>
          </a:p>
          <a:p>
            <a:pPr marL="285750" indent="-285750">
              <a:buFont typeface="Arial"/>
              <a:buChar char="•"/>
            </a:pPr>
            <a:r>
              <a:rPr lang="en-US" dirty="0"/>
              <a:t>Animals in Ag</a:t>
            </a:r>
            <a:endParaRPr lang="en-US" dirty="0">
              <a:cs typeface="Calibri"/>
            </a:endParaRPr>
          </a:p>
          <a:p>
            <a:pPr marL="285750" indent="-285750">
              <a:buFont typeface="Arial"/>
              <a:buChar char="•"/>
            </a:pPr>
            <a:r>
              <a:rPr lang="en-US" dirty="0"/>
              <a:t>Soil Health</a:t>
            </a:r>
            <a:endParaRPr lang="en-US" dirty="0">
              <a:cs typeface="Calibri"/>
            </a:endParaRPr>
          </a:p>
          <a:p>
            <a:pPr marL="285750" indent="-285750">
              <a:buFont typeface="Arial"/>
              <a:buChar char="•"/>
            </a:pPr>
            <a:r>
              <a:rPr lang="en-US" dirty="0"/>
              <a:t>Water</a:t>
            </a:r>
            <a:endParaRPr lang="en-US" dirty="0">
              <a:cs typeface="Calibri"/>
            </a:endParaRPr>
          </a:p>
          <a:p>
            <a:pPr marL="285750" indent="-285750">
              <a:buFont typeface="Arial"/>
              <a:buChar char="•"/>
            </a:pPr>
            <a:r>
              <a:rPr lang="en-US" dirty="0"/>
              <a:t>Urban Agriculture</a:t>
            </a:r>
            <a:endParaRPr lang="en-US" dirty="0">
              <a:cs typeface="Calibri"/>
            </a:endParaRPr>
          </a:p>
          <a:p>
            <a:pPr marL="285750" indent="-285750">
              <a:buFont typeface="Arial"/>
              <a:buChar char="•"/>
            </a:pPr>
            <a:r>
              <a:rPr lang="en-US" dirty="0"/>
              <a:t>Natural Disasters &amp; Sustainability</a:t>
            </a:r>
            <a:endParaRPr lang="en-US" dirty="0">
              <a:cs typeface="Calibri"/>
            </a:endParaRPr>
          </a:p>
          <a:p>
            <a:pPr marL="285750" indent="-285750">
              <a:buFont typeface="Arial"/>
              <a:buChar char="•"/>
            </a:pPr>
            <a:r>
              <a:rPr lang="en-US" dirty="0"/>
              <a:t>the Sustainable Development Goals (or SDGs)</a:t>
            </a:r>
            <a:endParaRPr lang="en-US" dirty="0">
              <a:cs typeface="Calibri"/>
            </a:endParaRPr>
          </a:p>
          <a:p>
            <a:br>
              <a:rPr lang="en-US" dirty="0"/>
            </a:br>
            <a:endParaRPr lang="en-US" dirty="0"/>
          </a:p>
        </p:txBody>
      </p:sp>
      <p:sp>
        <p:nvSpPr>
          <p:cNvPr id="4" name="Slide Number Placeholder 3"/>
          <p:cNvSpPr>
            <a:spLocks noGrp="1"/>
          </p:cNvSpPr>
          <p:nvPr>
            <p:ph type="sldNum" sz="quarter" idx="5"/>
          </p:nvPr>
        </p:nvSpPr>
        <p:spPr/>
        <p:txBody>
          <a:bodyPr/>
          <a:lstStyle/>
          <a:p>
            <a:fld id="{94C4D148-DB0C-4858-8BAA-F09A4819E81F}" type="slidenum">
              <a:rPr lang="en-US" smtClean="0"/>
              <a:t>7</a:t>
            </a:fld>
            <a:endParaRPr lang="en-US"/>
          </a:p>
        </p:txBody>
      </p:sp>
    </p:spTree>
    <p:extLst>
      <p:ext uri="{BB962C8B-B14F-4D97-AF65-F5344CB8AC3E}">
        <p14:creationId xmlns:p14="http://schemas.microsoft.com/office/powerpoint/2010/main" val="1017568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Found on the program website – search for agricultural resources by Journey 2050 lesson topic, hot topic (</a:t>
            </a:r>
            <a:r>
              <a:rPr lang="en-US" dirty="0" err="1">
                <a:cs typeface="Calibri"/>
              </a:rPr>
              <a:t>ie</a:t>
            </a:r>
            <a:r>
              <a:rPr lang="en-US" dirty="0">
                <a:cs typeface="Calibri"/>
              </a:rPr>
              <a:t>: GMOs), or resource type (video, website, etc.)</a:t>
            </a:r>
          </a:p>
        </p:txBody>
      </p:sp>
      <p:sp>
        <p:nvSpPr>
          <p:cNvPr id="4" name="Slide Number Placeholder 3"/>
          <p:cNvSpPr>
            <a:spLocks noGrp="1"/>
          </p:cNvSpPr>
          <p:nvPr>
            <p:ph type="sldNum" sz="quarter" idx="5"/>
          </p:nvPr>
        </p:nvSpPr>
        <p:spPr/>
        <p:txBody>
          <a:bodyPr/>
          <a:lstStyle/>
          <a:p>
            <a:fld id="{94C4D148-DB0C-4858-8BAA-F09A4819E81F}" type="slidenum">
              <a:rPr lang="en-US" smtClean="0"/>
              <a:t>8</a:t>
            </a:fld>
            <a:endParaRPr lang="en-US"/>
          </a:p>
        </p:txBody>
      </p:sp>
    </p:spTree>
    <p:extLst>
      <p:ext uri="{BB962C8B-B14F-4D97-AF65-F5344CB8AC3E}">
        <p14:creationId xmlns:p14="http://schemas.microsoft.com/office/powerpoint/2010/main" val="3806009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sz="1200" b="1" dirty="0"/>
              <a:t>Core topics </a:t>
            </a:r>
            <a:r>
              <a:rPr lang="en-US" sz="1200" dirty="0"/>
              <a:t>include: </a:t>
            </a:r>
            <a:endParaRPr lang="en-US" dirty="0"/>
          </a:p>
          <a:p>
            <a:pPr defTabSz="881390">
              <a:defRPr/>
            </a:pPr>
            <a:endParaRPr lang="en-US" sz="1200" dirty="0"/>
          </a:p>
          <a:p>
            <a:pPr defTabSz="881390">
              <a:defRPr/>
            </a:pPr>
            <a:r>
              <a:rPr lang="en-US" sz="1200" dirty="0"/>
              <a:t>Level 1: introduction, sustainable agriculture, food waste </a:t>
            </a:r>
            <a:endParaRPr lang="en-US" dirty="0"/>
          </a:p>
          <a:p>
            <a:pPr defTabSz="881390">
              <a:defRPr/>
            </a:pPr>
            <a:r>
              <a:rPr lang="en-US" sz="1200" dirty="0"/>
              <a:t>Level 2: best management practices, soil health and nutrients</a:t>
            </a:r>
            <a:endParaRPr lang="en-US" dirty="0"/>
          </a:p>
          <a:p>
            <a:pPr defTabSz="881390">
              <a:defRPr/>
            </a:pPr>
            <a:r>
              <a:rPr lang="en-US" sz="1200" dirty="0"/>
              <a:t>Level 3: water and conservation</a:t>
            </a:r>
            <a:endParaRPr lang="en-US" dirty="0"/>
          </a:p>
          <a:p>
            <a:pPr defTabSz="881390">
              <a:defRPr/>
            </a:pPr>
            <a:r>
              <a:rPr lang="en-US" sz="1200" dirty="0"/>
              <a:t>Level 4: economic influence, trading goods</a:t>
            </a:r>
            <a:endParaRPr lang="en-US" dirty="0"/>
          </a:p>
          <a:p>
            <a:pPr defTabSz="881390">
              <a:defRPr/>
            </a:pPr>
            <a:r>
              <a:rPr lang="en-US" sz="1200" dirty="0"/>
              <a:t>Level 5: geography, cultural influences</a:t>
            </a:r>
            <a:endParaRPr lang="en-US" dirty="0"/>
          </a:p>
          <a:p>
            <a:pPr defTabSz="881390">
              <a:defRPr/>
            </a:pPr>
            <a:r>
              <a:rPr lang="en-US" sz="1200" dirty="0"/>
              <a:t>Level 6: agricultural careers</a:t>
            </a:r>
          </a:p>
          <a:p>
            <a:pPr defTabSz="881390">
              <a:defRPr/>
            </a:pPr>
            <a:r>
              <a:rPr lang="en-US" sz="1200" dirty="0"/>
              <a:t>Level 7: technology and innovative solutions </a:t>
            </a:r>
            <a:endParaRPr lang="en-US" sz="1200" dirty="0">
              <a:cs typeface="Calibri"/>
            </a:endParaRPr>
          </a:p>
          <a:p>
            <a:pPr defTabSz="881390">
              <a:defRPr/>
            </a:pPr>
            <a:endParaRPr lang="en-US" sz="1200" dirty="0">
              <a:cs typeface="Calibri"/>
            </a:endParaRPr>
          </a:p>
          <a:p>
            <a:pPr marL="285750" indent="-285750" defTabSz="881390">
              <a:buFont typeface="Arial"/>
              <a:buChar char="•"/>
              <a:defRPr/>
            </a:pPr>
            <a:r>
              <a:rPr lang="en-US" sz="1200" dirty="0">
                <a:cs typeface="Calibri"/>
              </a:rPr>
              <a:t>The levels are color coded to help explain the game connections. 1-4 is actually one game, so students only have 1 score based on completion of those levels</a:t>
            </a:r>
            <a:r>
              <a:rPr lang="en-US" dirty="0">
                <a:cs typeface="Calibri"/>
              </a:rPr>
              <a:t> </a:t>
            </a:r>
            <a:endParaRPr lang="en-US" sz="1200" dirty="0">
              <a:cs typeface="Calibri"/>
            </a:endParaRPr>
          </a:p>
          <a:p>
            <a:pPr marL="285750" indent="-285750" defTabSz="881390">
              <a:buFont typeface="Arial"/>
              <a:buChar char="•"/>
              <a:defRPr/>
            </a:pPr>
            <a:r>
              <a:rPr lang="en-US" sz="1200" dirty="0">
                <a:cs typeface="Calibri"/>
              </a:rPr>
              <a:t>Each level progressed to the next </a:t>
            </a:r>
          </a:p>
          <a:p>
            <a:pPr marL="285750" indent="-285750" defTabSz="881390">
              <a:buFont typeface="Arial"/>
              <a:buChar char="•"/>
              <a:defRPr/>
            </a:pPr>
            <a:r>
              <a:rPr lang="en-US" sz="1200" dirty="0">
                <a:cs typeface="Calibri"/>
              </a:rPr>
              <a:t>Level 5 and 5b are independent games </a:t>
            </a:r>
          </a:p>
          <a:p>
            <a:pPr marL="285750" indent="-285750" defTabSz="881390">
              <a:buFont typeface="Arial"/>
              <a:buChar char="•"/>
              <a:defRPr/>
            </a:pPr>
            <a:r>
              <a:rPr lang="en-US" sz="1200" dirty="0">
                <a:cs typeface="Calibri"/>
              </a:rPr>
              <a:t>Level 6 is a career avatar game, and the last level of the game. </a:t>
            </a:r>
          </a:p>
          <a:p>
            <a:pPr marL="285750" indent="-285750" defTabSz="881390">
              <a:buFont typeface="Arial"/>
              <a:buChar char="•"/>
              <a:defRPr/>
            </a:pPr>
            <a:r>
              <a:rPr lang="en-US" sz="1200" dirty="0">
                <a:cs typeface="Calibri"/>
              </a:rPr>
              <a:t>Level 7 – showcases new technology and innovations being used in agriculture . Features an activity instead of a game.</a:t>
            </a:r>
            <a:endParaRPr lang="en-US" sz="1400" b="0" i="0" kern="1200" dirty="0">
              <a:solidFill>
                <a:schemeClr val="tx1"/>
              </a:solidFill>
              <a:effectLst/>
              <a:latin typeface="+mn-lt"/>
              <a:ea typeface="+mn-ea"/>
              <a:cs typeface="+mn-cs"/>
            </a:endParaRPr>
          </a:p>
          <a:p>
            <a:pPr marL="285750" indent="-285750" defTabSz="881390">
              <a:buFont typeface="Arial"/>
              <a:buChar char="•"/>
              <a:defRPr/>
            </a:pPr>
            <a:endParaRPr lang="en-US" sz="1200" dirty="0">
              <a:cs typeface="Calibri"/>
            </a:endParaRPr>
          </a:p>
          <a:p>
            <a:pPr defTabSz="881390">
              <a:defRPr/>
            </a:pPr>
            <a:r>
              <a:rPr lang="en-US" dirty="0"/>
              <a:t>Students do not need to register but they will need their own device to play. Students can download the game on the App Store, Google Play or play online at </a:t>
            </a:r>
            <a:r>
              <a:rPr lang="en-US" dirty="0">
                <a:hlinkClick r:id="rId3"/>
              </a:rPr>
              <a:t>www.Journey2050.com</a:t>
            </a:r>
            <a:r>
              <a:rPr lang="en-US" dirty="0"/>
              <a:t>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5F4A7363-6E09-4960-BE7F-2D67043A26E6}" type="slidenum">
              <a:rPr lang="en-US" smtClean="0"/>
              <a:t>9</a:t>
            </a:fld>
            <a:endParaRPr lang="en-US"/>
          </a:p>
        </p:txBody>
      </p:sp>
    </p:spTree>
    <p:extLst>
      <p:ext uri="{BB962C8B-B14F-4D97-AF65-F5344CB8AC3E}">
        <p14:creationId xmlns:p14="http://schemas.microsoft.com/office/powerpoint/2010/main" val="30310039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2.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7.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8.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18.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4.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9.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9.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jpe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4.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3.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3.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10.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12.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9.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14.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16.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17.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18.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18.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6.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7.pn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jpe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2.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6.emf"/><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25.emf"/><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2.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7.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8.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29.emf"/></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2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jpe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2.jpeg"/><Relationship Id="rId9" Type="http://schemas.openxmlformats.org/officeDocument/2006/relationships/image" Target="../media/image32.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jpe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2.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jpe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0.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7.emf"/><Relationship Id="rId4" Type="http://schemas.openxmlformats.org/officeDocument/2006/relationships/image" Target="../media/image6.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0.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2.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9.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9.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4.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5.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6.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92EC8E-10E0-69F4-9A74-D2485717895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sp>
        <p:nvSpPr>
          <p:cNvPr id="3" name="Content Placeholder 2"/>
          <p:cNvSpPr>
            <a:spLocks noGrp="1"/>
          </p:cNvSpPr>
          <p:nvPr>
            <p:ph idx="1"/>
          </p:nvPr>
        </p:nvSpPr>
        <p:spPr>
          <a:xfrm>
            <a:off x="381000" y="1426463"/>
            <a:ext cx="8458200" cy="2939559"/>
          </a:xfrm>
          <a:prstGeom prst="rect">
            <a:avLst/>
          </a:prstGeo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971"/>
            <a:ext cx="9144000" cy="959914"/>
          </a:xfrm>
          <a:prstGeom prst="rect">
            <a:avLst/>
          </a:prstGeom>
        </p:spPr>
      </p:pic>
      <p:sp>
        <p:nvSpPr>
          <p:cNvPr id="2" name="Title 1"/>
          <p:cNvSpPr>
            <a:spLocks noGrp="1"/>
          </p:cNvSpPr>
          <p:nvPr>
            <p:ph type="title" hasCustomPrompt="1"/>
          </p:nvPr>
        </p:nvSpPr>
        <p:spPr>
          <a:xfrm>
            <a:off x="381000" y="70463"/>
            <a:ext cx="8458200" cy="857250"/>
          </a:xfrm>
        </p:spPr>
        <p:txBody>
          <a:bodyPr/>
          <a:lstStyle>
            <a:lvl1pPr>
              <a:defRPr cap="none">
                <a:solidFill>
                  <a:schemeClr val="bg1"/>
                </a:solidFill>
              </a:defRPr>
            </a:lvl1pPr>
          </a:lstStyle>
          <a:p>
            <a:r>
              <a:rPr lang="en-US" dirty="0"/>
              <a:t>Click to edit master title style</a:t>
            </a:r>
          </a:p>
        </p:txBody>
      </p:sp>
      <p:pic>
        <p:nvPicPr>
          <p:cNvPr id="6" name="Picture 5" descr="A white numbers on a black background&#10;&#10;Description automatically generated with medium confidence">
            <a:extLst>
              <a:ext uri="{FF2B5EF4-FFF2-40B4-BE49-F238E27FC236}">
                <a16:creationId xmlns:a16="http://schemas.microsoft.com/office/drawing/2014/main" id="{6A267B37-A1AF-6744-68E2-57625001D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7" name="Picture 6">
            <a:extLst>
              <a:ext uri="{FF2B5EF4-FFF2-40B4-BE49-F238E27FC236}">
                <a16:creationId xmlns:a16="http://schemas.microsoft.com/office/drawing/2014/main" id="{C5283303-887B-DA77-F02C-27E81ACB13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970"/>
            <a:ext cx="9144000" cy="859221"/>
          </a:xfrm>
          <a:prstGeom prst="rect">
            <a:avLst/>
          </a:prstGeom>
        </p:spPr>
      </p:pic>
      <p:pic>
        <p:nvPicPr>
          <p:cNvPr id="9" name="Picture 8">
            <a:extLst>
              <a:ext uri="{FF2B5EF4-FFF2-40B4-BE49-F238E27FC236}">
                <a16:creationId xmlns:a16="http://schemas.microsoft.com/office/drawing/2014/main" id="{91EB71F4-013B-5D69-B8D8-15F6B10B96F7}"/>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888307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6" name="Picture 5">
            <a:extLst>
              <a:ext uri="{FF2B5EF4-FFF2-40B4-BE49-F238E27FC236}">
                <a16:creationId xmlns:a16="http://schemas.microsoft.com/office/drawing/2014/main" id="{57B4F118-C64B-B050-43A6-38067D2278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7152" y="2789643"/>
            <a:ext cx="2121558" cy="1604540"/>
          </a:xfrm>
          <a:prstGeom prst="rect">
            <a:avLst/>
          </a:prstGeom>
        </p:spPr>
      </p:pic>
      <p:pic>
        <p:nvPicPr>
          <p:cNvPr id="3" name="Picture 2">
            <a:extLst>
              <a:ext uri="{FF2B5EF4-FFF2-40B4-BE49-F238E27FC236}">
                <a16:creationId xmlns:a16="http://schemas.microsoft.com/office/drawing/2014/main" id="{B18B4B26-A28B-BCBA-7C5C-FE60607B4D95}"/>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32882998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2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sp>
        <p:nvSpPr>
          <p:cNvPr id="2" name="Title 1">
            <a:extLst>
              <a:ext uri="{FF2B5EF4-FFF2-40B4-BE49-F238E27FC236}">
                <a16:creationId xmlns:a16="http://schemas.microsoft.com/office/drawing/2014/main" id="{FB263FF8-B2BC-D584-F4B6-19E544BDD847}"/>
              </a:ext>
            </a:extLst>
          </p:cNvPr>
          <p:cNvSpPr>
            <a:spLocks noGrp="1"/>
          </p:cNvSpPr>
          <p:nvPr>
            <p:ph type="title" hasCustomPrompt="1"/>
          </p:nvPr>
        </p:nvSpPr>
        <p:spPr>
          <a:xfrm>
            <a:off x="381000" y="205979"/>
            <a:ext cx="8305800" cy="857250"/>
          </a:xfrm>
        </p:spPr>
        <p:txBody>
          <a:bodyPr/>
          <a:lstStyle>
            <a:lvl1pPr>
              <a:defRPr cap="none">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22754351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8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8416C769-5600-8978-E438-F532153E9B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0401" y="3356570"/>
            <a:ext cx="1850124" cy="1055149"/>
          </a:xfrm>
          <a:prstGeom prst="rect">
            <a:avLst/>
          </a:prstGeom>
        </p:spPr>
      </p:pic>
      <p:sp>
        <p:nvSpPr>
          <p:cNvPr id="2" name="Title 1">
            <a:extLst>
              <a:ext uri="{FF2B5EF4-FFF2-40B4-BE49-F238E27FC236}">
                <a16:creationId xmlns:a16="http://schemas.microsoft.com/office/drawing/2014/main" id="{934DD7BA-D4C6-5ADC-9C77-B7DB4F62A1C9}"/>
              </a:ext>
            </a:extLst>
          </p:cNvPr>
          <p:cNvSpPr>
            <a:spLocks noGrp="1"/>
          </p:cNvSpPr>
          <p:nvPr>
            <p:ph type="title" hasCustomPrompt="1"/>
          </p:nvPr>
        </p:nvSpPr>
        <p:spPr>
          <a:xfrm>
            <a:off x="381000" y="205979"/>
            <a:ext cx="8229600" cy="857250"/>
          </a:xfrm>
        </p:spPr>
        <p:txBody>
          <a:bodyPr/>
          <a:lstStyle>
            <a:lvl1pPr>
              <a:defRPr cap="none">
                <a:solidFill>
                  <a:schemeClr val="accent2"/>
                </a:solidFill>
              </a:defRPr>
            </a:lvl1pPr>
          </a:lstStyle>
          <a:p>
            <a:r>
              <a:rPr lang="en-US" dirty="0"/>
              <a:t>Click to edit master title style</a:t>
            </a:r>
          </a:p>
        </p:txBody>
      </p:sp>
      <p:sp>
        <p:nvSpPr>
          <p:cNvPr id="4" name="Text Placeholder 7">
            <a:extLst>
              <a:ext uri="{FF2B5EF4-FFF2-40B4-BE49-F238E27FC236}">
                <a16:creationId xmlns:a16="http://schemas.microsoft.com/office/drawing/2014/main" id="{80CF2B9F-E22A-8DE9-7297-FD2F101D8DD2}"/>
              </a:ext>
            </a:extLst>
          </p:cNvPr>
          <p:cNvSpPr>
            <a:spLocks noGrp="1"/>
          </p:cNvSpPr>
          <p:nvPr>
            <p:ph type="body" sz="quarter" idx="10"/>
          </p:nvPr>
        </p:nvSpPr>
        <p:spPr>
          <a:xfrm>
            <a:off x="381000" y="1147946"/>
            <a:ext cx="8305800" cy="2044700"/>
          </a:xfrm>
          <a:prstGeom prst="rect">
            <a:avLst/>
          </a:prstGeom>
        </p:spPr>
        <p:txBody>
          <a:bodyPr/>
          <a:lstStyle>
            <a:lvl1pPr marL="0" indent="0" algn="l">
              <a:buNone/>
              <a:defRPr sz="2200"/>
            </a:lvl1pPr>
            <a:lvl2pPr marL="557213" indent="-214313" algn="l">
              <a:buFont typeface="Arial" panose="020B0604020202020204" pitchFamily="34" charset="0"/>
              <a:buChar char="•"/>
              <a:defRPr sz="2000"/>
            </a:lvl2pPr>
            <a:lvl3pPr marL="857250" indent="-171450" algn="l">
              <a:buFont typeface="Courier New" panose="02070309020205020404" pitchFamily="49" charset="0"/>
              <a:buChar char="o"/>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1E3EDA21-1451-B6C7-729E-FB722A284EA3}"/>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28655763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9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8416C769-5600-8978-E438-F532153E9B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95634" y="151587"/>
            <a:ext cx="1902062" cy="2090386"/>
          </a:xfrm>
          <a:prstGeom prst="rect">
            <a:avLst/>
          </a:prstGeom>
        </p:spPr>
      </p:pic>
      <p:sp>
        <p:nvSpPr>
          <p:cNvPr id="2" name="Title 1">
            <a:extLst>
              <a:ext uri="{FF2B5EF4-FFF2-40B4-BE49-F238E27FC236}">
                <a16:creationId xmlns:a16="http://schemas.microsoft.com/office/drawing/2014/main" id="{17D1837C-3F62-DA68-BE65-09B1174AFE03}"/>
              </a:ext>
            </a:extLst>
          </p:cNvPr>
          <p:cNvSpPr>
            <a:spLocks noGrp="1"/>
          </p:cNvSpPr>
          <p:nvPr>
            <p:ph type="title" hasCustomPrompt="1"/>
          </p:nvPr>
        </p:nvSpPr>
        <p:spPr>
          <a:xfrm>
            <a:off x="381000" y="205979"/>
            <a:ext cx="8229600" cy="857250"/>
          </a:xfrm>
        </p:spPr>
        <p:txBody>
          <a:bodyPr/>
          <a:lstStyle>
            <a:lvl1pPr>
              <a:defRPr cap="none">
                <a:solidFill>
                  <a:schemeClr val="tx2"/>
                </a:solidFill>
              </a:defRPr>
            </a:lvl1pPr>
          </a:lstStyle>
          <a:p>
            <a:r>
              <a:rPr lang="en-US" dirty="0"/>
              <a:t>Click to edit master title style</a:t>
            </a:r>
          </a:p>
        </p:txBody>
      </p:sp>
      <p:sp>
        <p:nvSpPr>
          <p:cNvPr id="4" name="Text Placeholder 7">
            <a:extLst>
              <a:ext uri="{FF2B5EF4-FFF2-40B4-BE49-F238E27FC236}">
                <a16:creationId xmlns:a16="http://schemas.microsoft.com/office/drawing/2014/main" id="{D2F0F903-D53F-1EF5-B8A0-0F379EA749FD}"/>
              </a:ext>
            </a:extLst>
          </p:cNvPr>
          <p:cNvSpPr>
            <a:spLocks noGrp="1"/>
          </p:cNvSpPr>
          <p:nvPr>
            <p:ph type="body" sz="quarter" idx="10"/>
          </p:nvPr>
        </p:nvSpPr>
        <p:spPr>
          <a:xfrm>
            <a:off x="381000" y="1147946"/>
            <a:ext cx="8305800" cy="2044700"/>
          </a:xfrm>
          <a:prstGeom prst="rect">
            <a:avLst/>
          </a:prstGeom>
        </p:spPr>
        <p:txBody>
          <a:bodyPr/>
          <a:lstStyle>
            <a:lvl1pPr marL="0" indent="0" algn="l">
              <a:buNone/>
              <a:defRPr sz="2200"/>
            </a:lvl1pPr>
            <a:lvl2pPr marL="557213" indent="-214313" algn="l">
              <a:buFont typeface="Arial" panose="020B0604020202020204" pitchFamily="34" charset="0"/>
              <a:buChar char="•"/>
              <a:defRPr sz="2000"/>
            </a:lvl2pPr>
            <a:lvl3pPr marL="857250" indent="-171450" algn="l">
              <a:buFont typeface="Courier New" panose="02070309020205020404" pitchFamily="49" charset="0"/>
              <a:buChar char="o"/>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FD8240B7-C376-667F-AF63-7A8B1109002A}"/>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37262189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0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8416C769-5600-8978-E438-F532153E9B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95634" y="151587"/>
            <a:ext cx="1902062" cy="2090386"/>
          </a:xfrm>
          <a:prstGeom prst="rect">
            <a:avLst/>
          </a:prstGeom>
        </p:spPr>
      </p:pic>
      <p:pic>
        <p:nvPicPr>
          <p:cNvPr id="4" name="Picture 3">
            <a:extLst>
              <a:ext uri="{FF2B5EF4-FFF2-40B4-BE49-F238E27FC236}">
                <a16:creationId xmlns:a16="http://schemas.microsoft.com/office/drawing/2014/main" id="{2F753F4B-6198-2C0D-0AAA-03CBFE069855}"/>
              </a:ext>
            </a:extLst>
          </p:cNvPr>
          <p:cNvPicPr>
            <a:picLocks noChangeAspect="1"/>
          </p:cNvPicPr>
          <p:nvPr/>
        </p:nvPicPr>
        <p:blipFill rotWithShape="1">
          <a:blip r:embed="rId5">
            <a:extLst>
              <a:ext uri="{28A0092B-C50C-407E-A947-70E740481C1C}">
                <a14:useLocalDpi xmlns:a14="http://schemas.microsoft.com/office/drawing/2010/main" val="0"/>
              </a:ext>
            </a:extLst>
          </a:blip>
          <a:srcRect l="15657"/>
          <a:stretch/>
        </p:blipFill>
        <p:spPr>
          <a:xfrm>
            <a:off x="0" y="209437"/>
            <a:ext cx="6555498" cy="799078"/>
          </a:xfrm>
          <a:prstGeom prst="rect">
            <a:avLst/>
          </a:prstGeom>
        </p:spPr>
      </p:pic>
      <p:sp>
        <p:nvSpPr>
          <p:cNvPr id="5" name="Title 1">
            <a:extLst>
              <a:ext uri="{FF2B5EF4-FFF2-40B4-BE49-F238E27FC236}">
                <a16:creationId xmlns:a16="http://schemas.microsoft.com/office/drawing/2014/main" id="{7B314486-674C-F7D2-EA1F-4541AC2431A7}"/>
              </a:ext>
            </a:extLst>
          </p:cNvPr>
          <p:cNvSpPr>
            <a:spLocks noGrp="1"/>
          </p:cNvSpPr>
          <p:nvPr>
            <p:ph type="title" hasCustomPrompt="1"/>
          </p:nvPr>
        </p:nvSpPr>
        <p:spPr>
          <a:xfrm>
            <a:off x="381000" y="172861"/>
            <a:ext cx="8458200" cy="857250"/>
          </a:xfrm>
        </p:spPr>
        <p:txBody>
          <a:bodyPr/>
          <a:lstStyle>
            <a:lvl1pPr>
              <a:defRPr cap="none">
                <a:solidFill>
                  <a:schemeClr val="bg1"/>
                </a:solidFill>
              </a:defRPr>
            </a:lvl1pPr>
          </a:lstStyle>
          <a:p>
            <a:r>
              <a:rPr lang="en-US" dirty="0"/>
              <a:t>Click to edit master title style</a:t>
            </a:r>
          </a:p>
        </p:txBody>
      </p:sp>
      <p:sp>
        <p:nvSpPr>
          <p:cNvPr id="6" name="Text Placeholder 7">
            <a:extLst>
              <a:ext uri="{FF2B5EF4-FFF2-40B4-BE49-F238E27FC236}">
                <a16:creationId xmlns:a16="http://schemas.microsoft.com/office/drawing/2014/main" id="{0CC246D4-E3A5-F279-1E55-5609EB8FB045}"/>
              </a:ext>
            </a:extLst>
          </p:cNvPr>
          <p:cNvSpPr>
            <a:spLocks noGrp="1"/>
          </p:cNvSpPr>
          <p:nvPr>
            <p:ph type="body" sz="quarter" idx="10"/>
          </p:nvPr>
        </p:nvSpPr>
        <p:spPr>
          <a:xfrm>
            <a:off x="381000" y="1147946"/>
            <a:ext cx="8305800" cy="2044700"/>
          </a:xfrm>
          <a:prstGeom prst="rect">
            <a:avLst/>
          </a:prstGeom>
        </p:spPr>
        <p:txBody>
          <a:bodyPr/>
          <a:lstStyle>
            <a:lvl1pPr marL="0" indent="0" algn="l">
              <a:buNone/>
              <a:defRPr sz="2200"/>
            </a:lvl1pPr>
            <a:lvl2pPr marL="557213" indent="-214313" algn="l">
              <a:buFont typeface="Arial" panose="020B0604020202020204" pitchFamily="34" charset="0"/>
              <a:buChar char="•"/>
              <a:defRPr sz="2000"/>
            </a:lvl2pPr>
            <a:lvl3pPr marL="857250" indent="-171450" algn="l">
              <a:buFont typeface="Courier New" panose="02070309020205020404" pitchFamily="49" charset="0"/>
              <a:buChar char="o"/>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a:extLst>
              <a:ext uri="{FF2B5EF4-FFF2-40B4-BE49-F238E27FC236}">
                <a16:creationId xmlns:a16="http://schemas.microsoft.com/office/drawing/2014/main" id="{F9C5161B-90DD-F369-B990-CDB34AF07D64}"/>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4015664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3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77E22ED-F652-9F90-2EEC-E18F3CD91575}"/>
              </a:ext>
            </a:extLst>
          </p:cNvPr>
          <p:cNvSpPr>
            <a:spLocks noGrp="1"/>
          </p:cNvSpPr>
          <p:nvPr>
            <p:ph type="title" hasCustomPrompt="1"/>
          </p:nvPr>
        </p:nvSpPr>
        <p:spPr>
          <a:xfrm>
            <a:off x="381000" y="358621"/>
            <a:ext cx="8458200" cy="558766"/>
          </a:xfrm>
          <a:prstGeom prst="rect">
            <a:avLst/>
          </a:prstGeom>
        </p:spPr>
        <p:txBody>
          <a:bodyPr>
            <a:normAutofit/>
          </a:bodyPr>
          <a:lstStyle>
            <a:lvl1pPr>
              <a:defRPr sz="3300" b="1" i="0">
                <a:solidFill>
                  <a:srgbClr val="E37222"/>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1" name="Picture 10">
            <a:extLst>
              <a:ext uri="{FF2B5EF4-FFF2-40B4-BE49-F238E27FC236}">
                <a16:creationId xmlns:a16="http://schemas.microsoft.com/office/drawing/2014/main" id="{E7F0C347-EB47-ACC0-4FE6-1649FB12E80A}"/>
              </a:ext>
            </a:extLst>
          </p:cNvPr>
          <p:cNvPicPr>
            <a:picLocks noChangeAspect="1"/>
          </p:cNvPicPr>
          <p:nvPr/>
        </p:nvPicPr>
        <p:blipFill rotWithShape="1">
          <a:blip r:embed="rId2">
            <a:extLst>
              <a:ext uri="{28A0092B-C50C-407E-A947-70E740481C1C}">
                <a14:useLocalDpi xmlns:a14="http://schemas.microsoft.com/office/drawing/2010/main" val="0"/>
              </a:ext>
            </a:extLst>
          </a:blip>
          <a:srcRect t="45946" r="12339" b="13547"/>
          <a:stretch/>
        </p:blipFill>
        <p:spPr>
          <a:xfrm flipH="1">
            <a:off x="0" y="3438144"/>
            <a:ext cx="6560971" cy="1705356"/>
          </a:xfrm>
          <a:prstGeom prst="rect">
            <a:avLst/>
          </a:prstGeom>
        </p:spPr>
      </p:pic>
      <p:pic>
        <p:nvPicPr>
          <p:cNvPr id="12" name="Picture 11" descr="A white numbers on a black background&#10;&#10;Description automatically generated with medium confidence">
            <a:extLst>
              <a:ext uri="{FF2B5EF4-FFF2-40B4-BE49-F238E27FC236}">
                <a16:creationId xmlns:a16="http://schemas.microsoft.com/office/drawing/2014/main" id="{EEE308D2-EF14-0875-6675-1CAC47DEC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2" name="Picture 1">
            <a:extLst>
              <a:ext uri="{FF2B5EF4-FFF2-40B4-BE49-F238E27FC236}">
                <a16:creationId xmlns:a16="http://schemas.microsoft.com/office/drawing/2014/main" id="{CC071472-9CA4-1D28-BCE9-24FED0886D9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08825" y="3808325"/>
            <a:ext cx="1335175" cy="1335175"/>
          </a:xfrm>
          <a:prstGeom prst="rect">
            <a:avLst/>
          </a:prstGeom>
        </p:spPr>
      </p:pic>
    </p:spTree>
    <p:extLst>
      <p:ext uri="{BB962C8B-B14F-4D97-AF65-F5344CB8AC3E}">
        <p14:creationId xmlns:p14="http://schemas.microsoft.com/office/powerpoint/2010/main" val="19268956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3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77E22ED-F652-9F90-2EEC-E18F3CD91575}"/>
              </a:ext>
            </a:extLst>
          </p:cNvPr>
          <p:cNvSpPr>
            <a:spLocks noGrp="1"/>
          </p:cNvSpPr>
          <p:nvPr>
            <p:ph type="title" hasCustomPrompt="1"/>
          </p:nvPr>
        </p:nvSpPr>
        <p:spPr>
          <a:xfrm>
            <a:off x="381000" y="358621"/>
            <a:ext cx="8458200" cy="558766"/>
          </a:xfrm>
          <a:prstGeom prst="rect">
            <a:avLst/>
          </a:prstGeom>
        </p:spPr>
        <p:txBody>
          <a:bodyPr>
            <a:normAutofit/>
          </a:bodyPr>
          <a:lstStyle>
            <a:lvl1pPr>
              <a:defRPr sz="3300" b="1" i="0">
                <a:solidFill>
                  <a:srgbClr val="E37222"/>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1" name="Picture 10">
            <a:extLst>
              <a:ext uri="{FF2B5EF4-FFF2-40B4-BE49-F238E27FC236}">
                <a16:creationId xmlns:a16="http://schemas.microsoft.com/office/drawing/2014/main" id="{E7F0C347-EB47-ACC0-4FE6-1649FB12E80A}"/>
              </a:ext>
            </a:extLst>
          </p:cNvPr>
          <p:cNvPicPr>
            <a:picLocks noChangeAspect="1"/>
          </p:cNvPicPr>
          <p:nvPr/>
        </p:nvPicPr>
        <p:blipFill rotWithShape="1">
          <a:blip r:embed="rId2">
            <a:extLst>
              <a:ext uri="{28A0092B-C50C-407E-A947-70E740481C1C}">
                <a14:useLocalDpi xmlns:a14="http://schemas.microsoft.com/office/drawing/2010/main" val="0"/>
              </a:ext>
            </a:extLst>
          </a:blip>
          <a:srcRect t="45946" r="12339" b="13547"/>
          <a:stretch/>
        </p:blipFill>
        <p:spPr>
          <a:xfrm flipH="1">
            <a:off x="0" y="3438144"/>
            <a:ext cx="6560971" cy="1705356"/>
          </a:xfrm>
          <a:prstGeom prst="rect">
            <a:avLst/>
          </a:prstGeom>
        </p:spPr>
      </p:pic>
      <p:pic>
        <p:nvPicPr>
          <p:cNvPr id="12" name="Picture 11" descr="A white numbers on a black background&#10;&#10;Description automatically generated with medium confidence">
            <a:extLst>
              <a:ext uri="{FF2B5EF4-FFF2-40B4-BE49-F238E27FC236}">
                <a16:creationId xmlns:a16="http://schemas.microsoft.com/office/drawing/2014/main" id="{EEE308D2-EF14-0875-6675-1CAC47DEC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2" name="Picture 1">
            <a:extLst>
              <a:ext uri="{FF2B5EF4-FFF2-40B4-BE49-F238E27FC236}">
                <a16:creationId xmlns:a16="http://schemas.microsoft.com/office/drawing/2014/main" id="{CC071472-9CA4-1D28-BCE9-24FED0886D9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08825" y="3808325"/>
            <a:ext cx="1335175" cy="1335175"/>
          </a:xfrm>
          <a:prstGeom prst="rect">
            <a:avLst/>
          </a:prstGeom>
        </p:spPr>
      </p:pic>
      <p:pic>
        <p:nvPicPr>
          <p:cNvPr id="3" name="Picture 2">
            <a:extLst>
              <a:ext uri="{FF2B5EF4-FFF2-40B4-BE49-F238E27FC236}">
                <a16:creationId xmlns:a16="http://schemas.microsoft.com/office/drawing/2014/main" id="{D945B927-DD7A-42D3-1692-3160C762A29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0" y="1143000"/>
            <a:ext cx="9144000" cy="1600200"/>
          </a:xfrm>
          <a:prstGeom prst="rect">
            <a:avLst/>
          </a:prstGeom>
        </p:spPr>
      </p:pic>
      <p:pic>
        <p:nvPicPr>
          <p:cNvPr id="4" name="Picture 3">
            <a:extLst>
              <a:ext uri="{FF2B5EF4-FFF2-40B4-BE49-F238E27FC236}">
                <a16:creationId xmlns:a16="http://schemas.microsoft.com/office/drawing/2014/main" id="{316F63DB-EF95-97BC-2C7E-3FCDCC7D1CA7}"/>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0" y="3086100"/>
            <a:ext cx="3919090" cy="1424761"/>
          </a:xfrm>
          <a:prstGeom prst="rect">
            <a:avLst/>
          </a:prstGeom>
        </p:spPr>
      </p:pic>
    </p:spTree>
    <p:extLst>
      <p:ext uri="{BB962C8B-B14F-4D97-AF65-F5344CB8AC3E}">
        <p14:creationId xmlns:p14="http://schemas.microsoft.com/office/powerpoint/2010/main" val="42141287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8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F311BA-F1E9-BFAA-FAA9-8C6B4DB21170}"/>
              </a:ext>
            </a:extLst>
          </p:cNvPr>
          <p:cNvPicPr>
            <a:picLocks noChangeAspect="1"/>
          </p:cNvPicPr>
          <p:nvPr/>
        </p:nvPicPr>
        <p:blipFill rotWithShape="1">
          <a:blip r:embed="rId2">
            <a:extLst>
              <a:ext uri="{28A0092B-C50C-407E-A947-70E740481C1C}">
                <a14:useLocalDpi xmlns:a14="http://schemas.microsoft.com/office/drawing/2010/main" val="0"/>
              </a:ext>
            </a:extLst>
          </a:blip>
          <a:srcRect l="50353"/>
          <a:stretch/>
        </p:blipFill>
        <p:spPr>
          <a:xfrm>
            <a:off x="0" y="209437"/>
            <a:ext cx="3858767" cy="799077"/>
          </a:xfrm>
          <a:prstGeom prst="rect">
            <a:avLst/>
          </a:prstGeom>
        </p:spPr>
      </p:pic>
      <p:sp>
        <p:nvSpPr>
          <p:cNvPr id="9" name="Title 1">
            <a:extLst>
              <a:ext uri="{FF2B5EF4-FFF2-40B4-BE49-F238E27FC236}">
                <a16:creationId xmlns:a16="http://schemas.microsoft.com/office/drawing/2014/main" id="{6AECB7FC-BF0B-0027-8F59-23457E616AA6}"/>
              </a:ext>
            </a:extLst>
          </p:cNvPr>
          <p:cNvSpPr>
            <a:spLocks noGrp="1"/>
          </p:cNvSpPr>
          <p:nvPr>
            <p:ph type="title" hasCustomPrompt="1"/>
          </p:nvPr>
        </p:nvSpPr>
        <p:spPr>
          <a:xfrm>
            <a:off x="381000" y="358621"/>
            <a:ext cx="7195457" cy="558766"/>
          </a:xfrm>
          <a:prstGeom prst="rect">
            <a:avLst/>
          </a:prstGeom>
        </p:spPr>
        <p:txBody>
          <a:bodyPr>
            <a:normAutofit/>
          </a:bodyPr>
          <a:lstStyle>
            <a:lvl1pPr>
              <a:defRPr sz="3300"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1" name="Picture 10" descr="A picture containing moon, astronomical object, orange, astronomy&#10;&#10;Description automatically generated">
            <a:extLst>
              <a:ext uri="{FF2B5EF4-FFF2-40B4-BE49-F238E27FC236}">
                <a16:creationId xmlns:a16="http://schemas.microsoft.com/office/drawing/2014/main" id="{3BA5E76E-EADE-EAEE-5211-D3829462A5C9}"/>
              </a:ext>
            </a:extLst>
          </p:cNvPr>
          <p:cNvPicPr>
            <a:picLocks noChangeAspect="1"/>
          </p:cNvPicPr>
          <p:nvPr/>
        </p:nvPicPr>
        <p:blipFill rotWithShape="1">
          <a:blip r:embed="rId3">
            <a:extLst>
              <a:ext uri="{28A0092B-C50C-407E-A947-70E740481C1C}">
                <a14:useLocalDpi xmlns:a14="http://schemas.microsoft.com/office/drawing/2010/main" val="0"/>
              </a:ext>
            </a:extLst>
          </a:blip>
          <a:srcRect l="3225" t="53192" r="41190" b="6451"/>
          <a:stretch/>
        </p:blipFill>
        <p:spPr>
          <a:xfrm>
            <a:off x="0" y="3460301"/>
            <a:ext cx="4121398" cy="1683199"/>
          </a:xfrm>
          <a:prstGeom prst="rect">
            <a:avLst/>
          </a:prstGeom>
        </p:spPr>
      </p:pic>
      <p:pic>
        <p:nvPicPr>
          <p:cNvPr id="12" name="Picture 11" descr="A white numbers on a black background&#10;&#10;Description automatically generated with medium confidence">
            <a:extLst>
              <a:ext uri="{FF2B5EF4-FFF2-40B4-BE49-F238E27FC236}">
                <a16:creationId xmlns:a16="http://schemas.microsoft.com/office/drawing/2014/main" id="{F16A8A06-4E45-3D24-821F-A3676B86C9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2" name="Picture 1">
            <a:extLst>
              <a:ext uri="{FF2B5EF4-FFF2-40B4-BE49-F238E27FC236}">
                <a16:creationId xmlns:a16="http://schemas.microsoft.com/office/drawing/2014/main" id="{CDB52447-F89D-7C56-023D-C9CA415B1AE3}"/>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5" y="3810927"/>
            <a:ext cx="1335175" cy="1335175"/>
          </a:xfrm>
          <a:prstGeom prst="rect">
            <a:avLst/>
          </a:prstGeom>
        </p:spPr>
      </p:pic>
    </p:spTree>
    <p:extLst>
      <p:ext uri="{BB962C8B-B14F-4D97-AF65-F5344CB8AC3E}">
        <p14:creationId xmlns:p14="http://schemas.microsoft.com/office/powerpoint/2010/main" val="10999723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10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3DDA96-CEF0-41E0-DFEC-0B273E113E90}"/>
              </a:ext>
            </a:extLst>
          </p:cNvPr>
          <p:cNvPicPr>
            <a:picLocks noChangeAspect="1"/>
          </p:cNvPicPr>
          <p:nvPr/>
        </p:nvPicPr>
        <p:blipFill rotWithShape="1">
          <a:blip r:embed="rId2">
            <a:extLst>
              <a:ext uri="{28A0092B-C50C-407E-A947-70E740481C1C}">
                <a14:useLocalDpi xmlns:a14="http://schemas.microsoft.com/office/drawing/2010/main" val="0"/>
              </a:ext>
            </a:extLst>
          </a:blip>
          <a:srcRect t="57041" b="2907"/>
          <a:stretch/>
        </p:blipFill>
        <p:spPr>
          <a:xfrm flipH="1">
            <a:off x="0" y="4053253"/>
            <a:ext cx="4839286" cy="1090247"/>
          </a:xfrm>
          <a:prstGeom prst="rect">
            <a:avLst/>
          </a:prstGeom>
        </p:spPr>
      </p:pic>
      <p:sp>
        <p:nvSpPr>
          <p:cNvPr id="9" name="Title 1">
            <a:extLst>
              <a:ext uri="{FF2B5EF4-FFF2-40B4-BE49-F238E27FC236}">
                <a16:creationId xmlns:a16="http://schemas.microsoft.com/office/drawing/2014/main" id="{EE25D4F4-418C-4E01-EB8B-AF061F06F4EF}"/>
              </a:ext>
            </a:extLst>
          </p:cNvPr>
          <p:cNvSpPr>
            <a:spLocks noGrp="1"/>
          </p:cNvSpPr>
          <p:nvPr>
            <p:ph type="title" hasCustomPrompt="1"/>
          </p:nvPr>
        </p:nvSpPr>
        <p:spPr>
          <a:xfrm>
            <a:off x="342900" y="569637"/>
            <a:ext cx="8458200" cy="558766"/>
          </a:xfrm>
          <a:prstGeom prst="rect">
            <a:avLst/>
          </a:prstGeom>
        </p:spPr>
        <p:txBody>
          <a:bodyPr>
            <a:normAutofit/>
          </a:bodyPr>
          <a:lstStyle>
            <a:lvl1pPr algn="ctr">
              <a:defRPr sz="3300" b="1" i="0">
                <a:solidFill>
                  <a:srgbClr val="0083BE"/>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1" name="Picture 10" descr="A white numbers on a black background&#10;&#10;Description automatically generated with medium confidence">
            <a:extLst>
              <a:ext uri="{FF2B5EF4-FFF2-40B4-BE49-F238E27FC236}">
                <a16:creationId xmlns:a16="http://schemas.microsoft.com/office/drawing/2014/main" id="{94A43170-0BA6-CFA4-5E9B-A67A5BEBE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3775BA38-794A-95AA-96AB-AB9334F3CA39}"/>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08825" y="3810927"/>
            <a:ext cx="1335175" cy="1335175"/>
          </a:xfrm>
          <a:prstGeom prst="rect">
            <a:avLst/>
          </a:prstGeom>
        </p:spPr>
      </p:pic>
    </p:spTree>
    <p:extLst>
      <p:ext uri="{BB962C8B-B14F-4D97-AF65-F5344CB8AC3E}">
        <p14:creationId xmlns:p14="http://schemas.microsoft.com/office/powerpoint/2010/main" val="28454820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17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3DDA96-CEF0-41E0-DFEC-0B273E113E90}"/>
              </a:ext>
            </a:extLst>
          </p:cNvPr>
          <p:cNvPicPr>
            <a:picLocks noChangeAspect="1"/>
          </p:cNvPicPr>
          <p:nvPr/>
        </p:nvPicPr>
        <p:blipFill rotWithShape="1">
          <a:blip r:embed="rId2">
            <a:extLst>
              <a:ext uri="{28A0092B-C50C-407E-A947-70E740481C1C}">
                <a14:useLocalDpi xmlns:a14="http://schemas.microsoft.com/office/drawing/2010/main" val="0"/>
              </a:ext>
            </a:extLst>
          </a:blip>
          <a:srcRect t="57041" b="2907"/>
          <a:stretch/>
        </p:blipFill>
        <p:spPr>
          <a:xfrm flipH="1">
            <a:off x="0" y="4053253"/>
            <a:ext cx="4839286" cy="1090247"/>
          </a:xfrm>
          <a:prstGeom prst="rect">
            <a:avLst/>
          </a:prstGeom>
        </p:spPr>
      </p:pic>
      <p:pic>
        <p:nvPicPr>
          <p:cNvPr id="11" name="Picture 10" descr="A white numbers on a black background&#10;&#10;Description automatically generated with medium confidence">
            <a:extLst>
              <a:ext uri="{FF2B5EF4-FFF2-40B4-BE49-F238E27FC236}">
                <a16:creationId xmlns:a16="http://schemas.microsoft.com/office/drawing/2014/main" id="{94A43170-0BA6-CFA4-5E9B-A67A5BEBE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sp>
        <p:nvSpPr>
          <p:cNvPr id="2" name="Title 1">
            <a:extLst>
              <a:ext uri="{FF2B5EF4-FFF2-40B4-BE49-F238E27FC236}">
                <a16:creationId xmlns:a16="http://schemas.microsoft.com/office/drawing/2014/main" id="{39A528FF-DCC7-D3DA-D28F-8CA46B49A766}"/>
              </a:ext>
            </a:extLst>
          </p:cNvPr>
          <p:cNvSpPr>
            <a:spLocks noGrp="1"/>
          </p:cNvSpPr>
          <p:nvPr>
            <p:ph type="title" hasCustomPrompt="1"/>
          </p:nvPr>
        </p:nvSpPr>
        <p:spPr>
          <a:xfrm>
            <a:off x="381000" y="358621"/>
            <a:ext cx="8458200" cy="558766"/>
          </a:xfrm>
          <a:prstGeom prst="rect">
            <a:avLst/>
          </a:prstGeom>
        </p:spPr>
        <p:txBody>
          <a:bodyPr>
            <a:normAutofit/>
          </a:bodyPr>
          <a:lstStyle>
            <a:lvl1pPr>
              <a:defRPr sz="3300" b="1" i="0">
                <a:solidFill>
                  <a:schemeClr val="accent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4" name="Text Placeholder 7">
            <a:extLst>
              <a:ext uri="{FF2B5EF4-FFF2-40B4-BE49-F238E27FC236}">
                <a16:creationId xmlns:a16="http://schemas.microsoft.com/office/drawing/2014/main" id="{DE4325FD-4F59-C51E-91CD-6A1AAF780B77}"/>
              </a:ext>
            </a:extLst>
          </p:cNvPr>
          <p:cNvSpPr>
            <a:spLocks noGrp="1"/>
          </p:cNvSpPr>
          <p:nvPr>
            <p:ph type="body" sz="quarter" idx="10"/>
          </p:nvPr>
        </p:nvSpPr>
        <p:spPr>
          <a:xfrm>
            <a:off x="381000" y="1147946"/>
            <a:ext cx="8305800" cy="2044700"/>
          </a:xfrm>
          <a:prstGeom prst="rect">
            <a:avLst/>
          </a:prstGeom>
        </p:spPr>
        <p:txBody>
          <a:bodyPr/>
          <a:lstStyle>
            <a:lvl1pPr marL="0" indent="0" algn="l">
              <a:buNone/>
              <a:defRPr sz="2200"/>
            </a:lvl1pPr>
            <a:lvl2pPr marL="557213" indent="-214313" algn="l">
              <a:buFont typeface="Arial" panose="020B0604020202020204" pitchFamily="34" charset="0"/>
              <a:buChar char="•"/>
              <a:defRPr sz="2000"/>
            </a:lvl2pPr>
            <a:lvl3pPr marL="857250" indent="-171450" algn="l">
              <a:buFont typeface="Courier New" panose="02070309020205020404" pitchFamily="49" charset="0"/>
              <a:buChar char="o"/>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0CB189CB-E679-6096-11DC-BCB47A5E76F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08825" y="3810927"/>
            <a:ext cx="1335175" cy="1335175"/>
          </a:xfrm>
          <a:prstGeom prst="rect">
            <a:avLst/>
          </a:prstGeom>
        </p:spPr>
      </p:pic>
    </p:spTree>
    <p:extLst>
      <p:ext uri="{BB962C8B-B14F-4D97-AF65-F5344CB8AC3E}">
        <p14:creationId xmlns:p14="http://schemas.microsoft.com/office/powerpoint/2010/main" val="30702552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19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3DDA96-CEF0-41E0-DFEC-0B273E113E90}"/>
              </a:ext>
            </a:extLst>
          </p:cNvPr>
          <p:cNvPicPr>
            <a:picLocks noChangeAspect="1"/>
          </p:cNvPicPr>
          <p:nvPr/>
        </p:nvPicPr>
        <p:blipFill rotWithShape="1">
          <a:blip r:embed="rId2">
            <a:extLst>
              <a:ext uri="{28A0092B-C50C-407E-A947-70E740481C1C}">
                <a14:useLocalDpi xmlns:a14="http://schemas.microsoft.com/office/drawing/2010/main" val="0"/>
              </a:ext>
            </a:extLst>
          </a:blip>
          <a:srcRect t="57041" b="2907"/>
          <a:stretch/>
        </p:blipFill>
        <p:spPr>
          <a:xfrm flipH="1">
            <a:off x="0" y="4053253"/>
            <a:ext cx="4839286" cy="1090247"/>
          </a:xfrm>
          <a:prstGeom prst="rect">
            <a:avLst/>
          </a:prstGeom>
        </p:spPr>
      </p:pic>
      <p:pic>
        <p:nvPicPr>
          <p:cNvPr id="11" name="Picture 10" descr="A white numbers on a black background&#10;&#10;Description automatically generated with medium confidence">
            <a:extLst>
              <a:ext uri="{FF2B5EF4-FFF2-40B4-BE49-F238E27FC236}">
                <a16:creationId xmlns:a16="http://schemas.microsoft.com/office/drawing/2014/main" id="{94A43170-0BA6-CFA4-5E9B-A67A5BEBE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sp>
        <p:nvSpPr>
          <p:cNvPr id="2" name="Title 1">
            <a:extLst>
              <a:ext uri="{FF2B5EF4-FFF2-40B4-BE49-F238E27FC236}">
                <a16:creationId xmlns:a16="http://schemas.microsoft.com/office/drawing/2014/main" id="{39A528FF-DCC7-D3DA-D28F-8CA46B49A766}"/>
              </a:ext>
            </a:extLst>
          </p:cNvPr>
          <p:cNvSpPr>
            <a:spLocks noGrp="1"/>
          </p:cNvSpPr>
          <p:nvPr>
            <p:ph type="title" hasCustomPrompt="1"/>
          </p:nvPr>
        </p:nvSpPr>
        <p:spPr>
          <a:xfrm>
            <a:off x="381000" y="358621"/>
            <a:ext cx="8458200" cy="558766"/>
          </a:xfrm>
          <a:prstGeom prst="rect">
            <a:avLst/>
          </a:prstGeom>
        </p:spPr>
        <p:txBody>
          <a:bodyPr>
            <a:normAutofit/>
          </a:bodyPr>
          <a:lstStyle>
            <a:lvl1pPr>
              <a:defRPr sz="3300" b="1" i="0">
                <a:solidFill>
                  <a:schemeClr val="accent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4" name="Text Placeholder 7">
            <a:extLst>
              <a:ext uri="{FF2B5EF4-FFF2-40B4-BE49-F238E27FC236}">
                <a16:creationId xmlns:a16="http://schemas.microsoft.com/office/drawing/2014/main" id="{DE4325FD-4F59-C51E-91CD-6A1AAF780B77}"/>
              </a:ext>
            </a:extLst>
          </p:cNvPr>
          <p:cNvSpPr>
            <a:spLocks noGrp="1"/>
          </p:cNvSpPr>
          <p:nvPr>
            <p:ph type="body" sz="quarter" idx="10"/>
          </p:nvPr>
        </p:nvSpPr>
        <p:spPr>
          <a:xfrm>
            <a:off x="381000" y="1147946"/>
            <a:ext cx="8305800" cy="2044700"/>
          </a:xfrm>
          <a:prstGeom prst="rect">
            <a:avLst/>
          </a:prstGeom>
        </p:spPr>
        <p:txBody>
          <a:bodyPr/>
          <a:lstStyle>
            <a:lvl1pPr marL="0" indent="0" algn="l">
              <a:buNone/>
              <a:defRPr sz="2200"/>
            </a:lvl1pPr>
            <a:lvl2pPr marL="557213" indent="-214313" algn="l">
              <a:buFont typeface="Arial" panose="020B0604020202020204" pitchFamily="34" charset="0"/>
              <a:buChar char="•"/>
              <a:defRPr sz="2000"/>
            </a:lvl2pPr>
            <a:lvl3pPr marL="857250" indent="-171450" algn="l">
              <a:buFont typeface="Courier New" panose="02070309020205020404" pitchFamily="49" charset="0"/>
              <a:buChar char="o"/>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1815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8416C769-5600-8978-E438-F532153E9B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168" y="2963427"/>
            <a:ext cx="3069771" cy="1424761"/>
          </a:xfrm>
          <a:prstGeom prst="rect">
            <a:avLst/>
          </a:prstGeom>
        </p:spPr>
      </p:pic>
      <p:pic>
        <p:nvPicPr>
          <p:cNvPr id="4" name="Picture 3">
            <a:extLst>
              <a:ext uri="{FF2B5EF4-FFF2-40B4-BE49-F238E27FC236}">
                <a16:creationId xmlns:a16="http://schemas.microsoft.com/office/drawing/2014/main" id="{C4554BE7-564F-B484-E977-A67927D1968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209437"/>
            <a:ext cx="7772398" cy="799078"/>
          </a:xfrm>
          <a:prstGeom prst="rect">
            <a:avLst/>
          </a:prstGeom>
        </p:spPr>
      </p:pic>
      <p:sp>
        <p:nvSpPr>
          <p:cNvPr id="7" name="Title 1">
            <a:extLst>
              <a:ext uri="{FF2B5EF4-FFF2-40B4-BE49-F238E27FC236}">
                <a16:creationId xmlns:a16="http://schemas.microsoft.com/office/drawing/2014/main" id="{A26B311C-E955-EA1D-29C0-32B3A26CE804}"/>
              </a:ext>
            </a:extLst>
          </p:cNvPr>
          <p:cNvSpPr>
            <a:spLocks noGrp="1"/>
          </p:cNvSpPr>
          <p:nvPr>
            <p:ph type="title" hasCustomPrompt="1"/>
          </p:nvPr>
        </p:nvSpPr>
        <p:spPr>
          <a:xfrm>
            <a:off x="381000" y="172861"/>
            <a:ext cx="8458200" cy="857250"/>
          </a:xfrm>
        </p:spPr>
        <p:txBody>
          <a:bodyPr/>
          <a:lstStyle>
            <a:lvl1pPr>
              <a:defRPr cap="none">
                <a:solidFill>
                  <a:schemeClr val="bg1"/>
                </a:solidFill>
              </a:defRPr>
            </a:lvl1pPr>
          </a:lstStyle>
          <a:p>
            <a:r>
              <a:rPr lang="en-US" dirty="0"/>
              <a:t>Click to edit master title style</a:t>
            </a:r>
          </a:p>
        </p:txBody>
      </p:sp>
      <p:pic>
        <p:nvPicPr>
          <p:cNvPr id="2" name="Picture 1">
            <a:extLst>
              <a:ext uri="{FF2B5EF4-FFF2-40B4-BE49-F238E27FC236}">
                <a16:creationId xmlns:a16="http://schemas.microsoft.com/office/drawing/2014/main" id="{48A57699-8D3B-32EF-2C5B-47397BE8B6B7}"/>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28973521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12" name="Picture 11" descr="A picture containing moon, astronomical object, orange, astronomy&#10;&#10;Description automatically generated">
            <a:extLst>
              <a:ext uri="{FF2B5EF4-FFF2-40B4-BE49-F238E27FC236}">
                <a16:creationId xmlns:a16="http://schemas.microsoft.com/office/drawing/2014/main" id="{EC58E5A6-B45D-C2AC-06BB-EE8FAE77B94C}"/>
              </a:ext>
            </a:extLst>
          </p:cNvPr>
          <p:cNvPicPr>
            <a:picLocks noChangeAspect="1"/>
          </p:cNvPicPr>
          <p:nvPr/>
        </p:nvPicPr>
        <p:blipFill rotWithShape="1">
          <a:blip r:embed="rId2">
            <a:extLst>
              <a:ext uri="{28A0092B-C50C-407E-A947-70E740481C1C}">
                <a14:useLocalDpi xmlns:a14="http://schemas.microsoft.com/office/drawing/2010/main" val="0"/>
              </a:ext>
            </a:extLst>
          </a:blip>
          <a:srcRect l="3225" t="53192" r="41190" b="6451"/>
          <a:stretch/>
        </p:blipFill>
        <p:spPr>
          <a:xfrm>
            <a:off x="0" y="3460301"/>
            <a:ext cx="4121398" cy="1683199"/>
          </a:xfrm>
          <a:prstGeom prst="rect">
            <a:avLst/>
          </a:prstGeom>
        </p:spPr>
      </p:pic>
      <p:sp>
        <p:nvSpPr>
          <p:cNvPr id="2" name="Title 1">
            <a:extLst>
              <a:ext uri="{FF2B5EF4-FFF2-40B4-BE49-F238E27FC236}">
                <a16:creationId xmlns:a16="http://schemas.microsoft.com/office/drawing/2014/main" id="{E4151124-2CA7-D7C5-8384-98F2DC23BD9F}"/>
              </a:ext>
            </a:extLst>
          </p:cNvPr>
          <p:cNvSpPr>
            <a:spLocks noGrp="1"/>
          </p:cNvSpPr>
          <p:nvPr>
            <p:ph type="title" hasCustomPrompt="1"/>
          </p:nvPr>
        </p:nvSpPr>
        <p:spPr>
          <a:xfrm>
            <a:off x="381000" y="358621"/>
            <a:ext cx="8458200" cy="558766"/>
          </a:xfrm>
          <a:prstGeom prst="rect">
            <a:avLst/>
          </a:prstGeom>
        </p:spPr>
        <p:txBody>
          <a:bodyPr>
            <a:normAutofit/>
          </a:bodyPr>
          <a:lstStyle>
            <a:lvl1pPr>
              <a:defRPr sz="3300" b="1" i="0">
                <a:solidFill>
                  <a:srgbClr val="0083BE"/>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1" name="Picture 10" descr="A white numbers on a black background&#10;&#10;Description automatically generated with medium confidence">
            <a:extLst>
              <a:ext uri="{FF2B5EF4-FFF2-40B4-BE49-F238E27FC236}">
                <a16:creationId xmlns:a16="http://schemas.microsoft.com/office/drawing/2014/main" id="{D1D28890-AE73-EFE5-7333-2BDF7F456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sp>
        <p:nvSpPr>
          <p:cNvPr id="3" name="Text Placeholder 7">
            <a:extLst>
              <a:ext uri="{FF2B5EF4-FFF2-40B4-BE49-F238E27FC236}">
                <a16:creationId xmlns:a16="http://schemas.microsoft.com/office/drawing/2014/main" id="{9D21BD19-99C1-B159-4933-B0AEC4128709}"/>
              </a:ext>
            </a:extLst>
          </p:cNvPr>
          <p:cNvSpPr>
            <a:spLocks noGrp="1"/>
          </p:cNvSpPr>
          <p:nvPr>
            <p:ph type="body" sz="quarter" idx="10"/>
          </p:nvPr>
        </p:nvSpPr>
        <p:spPr>
          <a:xfrm>
            <a:off x="381000" y="1147946"/>
            <a:ext cx="8305800" cy="2044700"/>
          </a:xfrm>
          <a:prstGeom prst="rect">
            <a:avLst/>
          </a:prstGeom>
        </p:spPr>
        <p:txBody>
          <a:bodyPr/>
          <a:lstStyle>
            <a:lvl1pPr marL="0" indent="0" algn="l">
              <a:buNone/>
              <a:defRPr sz="2200"/>
            </a:lvl1pPr>
            <a:lvl2pPr marL="557213" indent="-214313" algn="l">
              <a:buFont typeface="Arial" panose="020B0604020202020204" pitchFamily="34" charset="0"/>
              <a:buChar char="•"/>
              <a:defRPr sz="2000"/>
            </a:lvl2pPr>
            <a:lvl3pPr marL="857250" indent="-171450" algn="l">
              <a:buFont typeface="Courier New" panose="02070309020205020404" pitchFamily="49" charset="0"/>
              <a:buChar char="o"/>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49E6724D-CA3C-EC3E-9794-61F134B6967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08825" y="3810927"/>
            <a:ext cx="1335175" cy="1335175"/>
          </a:xfrm>
          <a:prstGeom prst="rect">
            <a:avLst/>
          </a:prstGeom>
        </p:spPr>
      </p:pic>
    </p:spTree>
    <p:extLst>
      <p:ext uri="{BB962C8B-B14F-4D97-AF65-F5344CB8AC3E}">
        <p14:creationId xmlns:p14="http://schemas.microsoft.com/office/powerpoint/2010/main" val="19425049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3" name="Picture 12" descr="A picture containing moon, astronomical object, orange, astronomy&#10;&#10;Description automatically generated">
            <a:extLst>
              <a:ext uri="{FF2B5EF4-FFF2-40B4-BE49-F238E27FC236}">
                <a16:creationId xmlns:a16="http://schemas.microsoft.com/office/drawing/2014/main" id="{3131AA17-504B-A55E-0486-8D315EEF300D}"/>
              </a:ext>
            </a:extLst>
          </p:cNvPr>
          <p:cNvPicPr>
            <a:picLocks noChangeAspect="1"/>
          </p:cNvPicPr>
          <p:nvPr/>
        </p:nvPicPr>
        <p:blipFill rotWithShape="1">
          <a:blip r:embed="rId2">
            <a:extLst>
              <a:ext uri="{28A0092B-C50C-407E-A947-70E740481C1C}">
                <a14:useLocalDpi xmlns:a14="http://schemas.microsoft.com/office/drawing/2010/main" val="0"/>
              </a:ext>
            </a:extLst>
          </a:blip>
          <a:srcRect l="3225" t="53192" r="41190" b="6451"/>
          <a:stretch/>
        </p:blipFill>
        <p:spPr>
          <a:xfrm>
            <a:off x="0" y="3460301"/>
            <a:ext cx="4121398" cy="1683199"/>
          </a:xfrm>
          <a:prstGeom prst="rect">
            <a:avLst/>
          </a:prstGeom>
        </p:spPr>
      </p:pic>
      <p:pic>
        <p:nvPicPr>
          <p:cNvPr id="6" name="Picture 5">
            <a:extLst>
              <a:ext uri="{FF2B5EF4-FFF2-40B4-BE49-F238E27FC236}">
                <a16:creationId xmlns:a16="http://schemas.microsoft.com/office/drawing/2014/main" id="{62F311BA-F1E9-BFAA-FAA9-8C6B4DB211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09437"/>
            <a:ext cx="7772398" cy="799077"/>
          </a:xfrm>
          <a:prstGeom prst="rect">
            <a:avLst/>
          </a:prstGeom>
        </p:spPr>
      </p:pic>
      <p:sp>
        <p:nvSpPr>
          <p:cNvPr id="9" name="Title 1">
            <a:extLst>
              <a:ext uri="{FF2B5EF4-FFF2-40B4-BE49-F238E27FC236}">
                <a16:creationId xmlns:a16="http://schemas.microsoft.com/office/drawing/2014/main" id="{6AECB7FC-BF0B-0027-8F59-23457E616AA6}"/>
              </a:ext>
            </a:extLst>
          </p:cNvPr>
          <p:cNvSpPr>
            <a:spLocks noGrp="1"/>
          </p:cNvSpPr>
          <p:nvPr>
            <p:ph type="title" hasCustomPrompt="1"/>
          </p:nvPr>
        </p:nvSpPr>
        <p:spPr>
          <a:xfrm>
            <a:off x="381000" y="358621"/>
            <a:ext cx="7195457" cy="558766"/>
          </a:xfrm>
          <a:prstGeom prst="rect">
            <a:avLst/>
          </a:prstGeom>
        </p:spPr>
        <p:txBody>
          <a:bodyPr>
            <a:normAutofit/>
          </a:bodyPr>
          <a:lstStyle>
            <a:lvl1pPr>
              <a:defRPr sz="3300"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2" name="Picture 11" descr="A white numbers on a black background&#10;&#10;Description automatically generated with medium confidence">
            <a:extLst>
              <a:ext uri="{FF2B5EF4-FFF2-40B4-BE49-F238E27FC236}">
                <a16:creationId xmlns:a16="http://schemas.microsoft.com/office/drawing/2014/main" id="{F16A8A06-4E45-3D24-821F-A3676B86C9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2" name="Picture 1">
            <a:extLst>
              <a:ext uri="{FF2B5EF4-FFF2-40B4-BE49-F238E27FC236}">
                <a16:creationId xmlns:a16="http://schemas.microsoft.com/office/drawing/2014/main" id="{7F0F35B3-83C2-5108-8768-FE9B230CEE42}"/>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5" y="3810927"/>
            <a:ext cx="1335175" cy="1335175"/>
          </a:xfrm>
          <a:prstGeom prst="rect">
            <a:avLst/>
          </a:prstGeom>
        </p:spPr>
      </p:pic>
    </p:spTree>
    <p:extLst>
      <p:ext uri="{BB962C8B-B14F-4D97-AF65-F5344CB8AC3E}">
        <p14:creationId xmlns:p14="http://schemas.microsoft.com/office/powerpoint/2010/main" val="39226610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2" name="Picture 1" descr="A picture containing moon, astronomical object, orange, astronomy&#10;&#10;Description automatically generated">
            <a:extLst>
              <a:ext uri="{FF2B5EF4-FFF2-40B4-BE49-F238E27FC236}">
                <a16:creationId xmlns:a16="http://schemas.microsoft.com/office/drawing/2014/main" id="{1D693B39-56E5-D828-AA5B-55A6611BEA52}"/>
              </a:ext>
            </a:extLst>
          </p:cNvPr>
          <p:cNvPicPr>
            <a:picLocks noChangeAspect="1"/>
          </p:cNvPicPr>
          <p:nvPr/>
        </p:nvPicPr>
        <p:blipFill rotWithShape="1">
          <a:blip r:embed="rId2">
            <a:extLst>
              <a:ext uri="{28A0092B-C50C-407E-A947-70E740481C1C}">
                <a14:useLocalDpi xmlns:a14="http://schemas.microsoft.com/office/drawing/2010/main" val="0"/>
              </a:ext>
            </a:extLst>
          </a:blip>
          <a:srcRect l="3225" t="53192" r="41190" b="6451"/>
          <a:stretch/>
        </p:blipFill>
        <p:spPr>
          <a:xfrm>
            <a:off x="0" y="3460301"/>
            <a:ext cx="4121398" cy="1683199"/>
          </a:xfrm>
          <a:prstGeom prst="rect">
            <a:avLst/>
          </a:prstGeom>
        </p:spPr>
      </p:pic>
      <p:pic>
        <p:nvPicPr>
          <p:cNvPr id="6" name="Picture 5">
            <a:extLst>
              <a:ext uri="{FF2B5EF4-FFF2-40B4-BE49-F238E27FC236}">
                <a16:creationId xmlns:a16="http://schemas.microsoft.com/office/drawing/2014/main" id="{62F311BA-F1E9-BFAA-FAA9-8C6B4DB21170}"/>
              </a:ext>
            </a:extLst>
          </p:cNvPr>
          <p:cNvPicPr>
            <a:picLocks noChangeAspect="1"/>
          </p:cNvPicPr>
          <p:nvPr/>
        </p:nvPicPr>
        <p:blipFill rotWithShape="1">
          <a:blip r:embed="rId3">
            <a:extLst>
              <a:ext uri="{28A0092B-C50C-407E-A947-70E740481C1C}">
                <a14:useLocalDpi xmlns:a14="http://schemas.microsoft.com/office/drawing/2010/main" val="0"/>
              </a:ext>
            </a:extLst>
          </a:blip>
          <a:srcRect l="50353"/>
          <a:stretch/>
        </p:blipFill>
        <p:spPr>
          <a:xfrm>
            <a:off x="0" y="209437"/>
            <a:ext cx="3858767" cy="799077"/>
          </a:xfrm>
          <a:prstGeom prst="rect">
            <a:avLst/>
          </a:prstGeom>
        </p:spPr>
      </p:pic>
      <p:sp>
        <p:nvSpPr>
          <p:cNvPr id="9" name="Title 1">
            <a:extLst>
              <a:ext uri="{FF2B5EF4-FFF2-40B4-BE49-F238E27FC236}">
                <a16:creationId xmlns:a16="http://schemas.microsoft.com/office/drawing/2014/main" id="{6AECB7FC-BF0B-0027-8F59-23457E616AA6}"/>
              </a:ext>
            </a:extLst>
          </p:cNvPr>
          <p:cNvSpPr>
            <a:spLocks noGrp="1"/>
          </p:cNvSpPr>
          <p:nvPr>
            <p:ph type="title" hasCustomPrompt="1"/>
          </p:nvPr>
        </p:nvSpPr>
        <p:spPr>
          <a:xfrm>
            <a:off x="381000" y="358621"/>
            <a:ext cx="7195457" cy="558766"/>
          </a:xfrm>
          <a:prstGeom prst="rect">
            <a:avLst/>
          </a:prstGeom>
        </p:spPr>
        <p:txBody>
          <a:bodyPr>
            <a:normAutofit/>
          </a:bodyPr>
          <a:lstStyle>
            <a:lvl1pPr>
              <a:defRPr sz="3300"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2" name="Picture 11" descr="A white numbers on a black background&#10;&#10;Description automatically generated with medium confidence">
            <a:extLst>
              <a:ext uri="{FF2B5EF4-FFF2-40B4-BE49-F238E27FC236}">
                <a16:creationId xmlns:a16="http://schemas.microsoft.com/office/drawing/2014/main" id="{F16A8A06-4E45-3D24-821F-A3676B86C9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01A35C30-6D23-9747-8DC6-0B6BFB41FA7D}"/>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5" y="3810927"/>
            <a:ext cx="1335175" cy="1335175"/>
          </a:xfrm>
          <a:prstGeom prst="rect">
            <a:avLst/>
          </a:prstGeom>
        </p:spPr>
      </p:pic>
    </p:spTree>
    <p:extLst>
      <p:ext uri="{BB962C8B-B14F-4D97-AF65-F5344CB8AC3E}">
        <p14:creationId xmlns:p14="http://schemas.microsoft.com/office/powerpoint/2010/main" val="19273189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3DDA96-CEF0-41E0-DFEC-0B273E113E90}"/>
              </a:ext>
            </a:extLst>
          </p:cNvPr>
          <p:cNvPicPr>
            <a:picLocks noChangeAspect="1"/>
          </p:cNvPicPr>
          <p:nvPr/>
        </p:nvPicPr>
        <p:blipFill rotWithShape="1">
          <a:blip r:embed="rId2">
            <a:extLst>
              <a:ext uri="{28A0092B-C50C-407E-A947-70E740481C1C}">
                <a14:useLocalDpi xmlns:a14="http://schemas.microsoft.com/office/drawing/2010/main" val="0"/>
              </a:ext>
            </a:extLst>
          </a:blip>
          <a:srcRect t="45946" r="12339" b="13547"/>
          <a:stretch/>
        </p:blipFill>
        <p:spPr>
          <a:xfrm flipH="1">
            <a:off x="0" y="3438144"/>
            <a:ext cx="6560971" cy="1705356"/>
          </a:xfrm>
          <a:prstGeom prst="rect">
            <a:avLst/>
          </a:prstGeom>
        </p:spPr>
      </p:pic>
      <p:pic>
        <p:nvPicPr>
          <p:cNvPr id="9" name="Picture 8">
            <a:extLst>
              <a:ext uri="{FF2B5EF4-FFF2-40B4-BE49-F238E27FC236}">
                <a16:creationId xmlns:a16="http://schemas.microsoft.com/office/drawing/2014/main" id="{A5E5AC49-F9F2-07D8-3433-F94783A315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09437"/>
            <a:ext cx="7772398" cy="799078"/>
          </a:xfrm>
          <a:prstGeom prst="rect">
            <a:avLst/>
          </a:prstGeom>
        </p:spPr>
      </p:pic>
      <p:sp>
        <p:nvSpPr>
          <p:cNvPr id="10" name="Title 1">
            <a:extLst>
              <a:ext uri="{FF2B5EF4-FFF2-40B4-BE49-F238E27FC236}">
                <a16:creationId xmlns:a16="http://schemas.microsoft.com/office/drawing/2014/main" id="{977E22ED-F652-9F90-2EEC-E18F3CD91575}"/>
              </a:ext>
            </a:extLst>
          </p:cNvPr>
          <p:cNvSpPr>
            <a:spLocks noGrp="1"/>
          </p:cNvSpPr>
          <p:nvPr>
            <p:ph type="title" hasCustomPrompt="1"/>
          </p:nvPr>
        </p:nvSpPr>
        <p:spPr>
          <a:xfrm>
            <a:off x="381000" y="358621"/>
            <a:ext cx="7195457" cy="558766"/>
          </a:xfrm>
          <a:prstGeom prst="rect">
            <a:avLst/>
          </a:prstGeom>
        </p:spPr>
        <p:txBody>
          <a:bodyPr>
            <a:normAutofit/>
          </a:bodyPr>
          <a:lstStyle>
            <a:lvl1pPr>
              <a:defRPr sz="3300"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6" name="Picture 5" descr="A white numbers on a black background&#10;&#10;Description automatically generated with medium confidence">
            <a:extLst>
              <a:ext uri="{FF2B5EF4-FFF2-40B4-BE49-F238E27FC236}">
                <a16:creationId xmlns:a16="http://schemas.microsoft.com/office/drawing/2014/main" id="{238A346F-8BE3-5CCE-BC18-48A2166A8C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2" name="Picture 1">
            <a:extLst>
              <a:ext uri="{FF2B5EF4-FFF2-40B4-BE49-F238E27FC236}">
                <a16:creationId xmlns:a16="http://schemas.microsoft.com/office/drawing/2014/main" id="{95749A2E-6486-DAFC-2F38-DCF95B9FF196}"/>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5" y="3810927"/>
            <a:ext cx="1335175" cy="1335175"/>
          </a:xfrm>
          <a:prstGeom prst="rect">
            <a:avLst/>
          </a:prstGeom>
        </p:spPr>
      </p:pic>
    </p:spTree>
    <p:extLst>
      <p:ext uri="{BB962C8B-B14F-4D97-AF65-F5344CB8AC3E}">
        <p14:creationId xmlns:p14="http://schemas.microsoft.com/office/powerpoint/2010/main" val="27017950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3DDA96-CEF0-41E0-DFEC-0B273E113E90}"/>
              </a:ext>
            </a:extLst>
          </p:cNvPr>
          <p:cNvPicPr>
            <a:picLocks noChangeAspect="1"/>
          </p:cNvPicPr>
          <p:nvPr/>
        </p:nvPicPr>
        <p:blipFill rotWithShape="1">
          <a:blip r:embed="rId2">
            <a:extLst>
              <a:ext uri="{28A0092B-C50C-407E-A947-70E740481C1C}">
                <a14:useLocalDpi xmlns:a14="http://schemas.microsoft.com/office/drawing/2010/main" val="0"/>
              </a:ext>
            </a:extLst>
          </a:blip>
          <a:srcRect t="45946" r="12339" b="13547"/>
          <a:stretch/>
        </p:blipFill>
        <p:spPr>
          <a:xfrm flipH="1">
            <a:off x="0" y="3438144"/>
            <a:ext cx="6560971" cy="1705356"/>
          </a:xfrm>
          <a:prstGeom prst="rect">
            <a:avLst/>
          </a:prstGeom>
        </p:spPr>
      </p:pic>
      <p:pic>
        <p:nvPicPr>
          <p:cNvPr id="9" name="Picture 8">
            <a:extLst>
              <a:ext uri="{FF2B5EF4-FFF2-40B4-BE49-F238E27FC236}">
                <a16:creationId xmlns:a16="http://schemas.microsoft.com/office/drawing/2014/main" id="{A5E5AC49-F9F2-07D8-3433-F94783A31566}"/>
              </a:ext>
            </a:extLst>
          </p:cNvPr>
          <p:cNvPicPr>
            <a:picLocks noChangeAspect="1"/>
          </p:cNvPicPr>
          <p:nvPr/>
        </p:nvPicPr>
        <p:blipFill rotWithShape="1">
          <a:blip r:embed="rId3">
            <a:extLst>
              <a:ext uri="{28A0092B-C50C-407E-A947-70E740481C1C}">
                <a14:useLocalDpi xmlns:a14="http://schemas.microsoft.com/office/drawing/2010/main" val="0"/>
              </a:ext>
            </a:extLst>
          </a:blip>
          <a:srcRect l="50352" r="1"/>
          <a:stretch/>
        </p:blipFill>
        <p:spPr>
          <a:xfrm>
            <a:off x="0" y="209437"/>
            <a:ext cx="3858767" cy="799078"/>
          </a:xfrm>
          <a:prstGeom prst="rect">
            <a:avLst/>
          </a:prstGeom>
        </p:spPr>
      </p:pic>
      <p:sp>
        <p:nvSpPr>
          <p:cNvPr id="10" name="Title 1">
            <a:extLst>
              <a:ext uri="{FF2B5EF4-FFF2-40B4-BE49-F238E27FC236}">
                <a16:creationId xmlns:a16="http://schemas.microsoft.com/office/drawing/2014/main" id="{977E22ED-F652-9F90-2EEC-E18F3CD91575}"/>
              </a:ext>
            </a:extLst>
          </p:cNvPr>
          <p:cNvSpPr>
            <a:spLocks noGrp="1"/>
          </p:cNvSpPr>
          <p:nvPr>
            <p:ph type="title" hasCustomPrompt="1"/>
          </p:nvPr>
        </p:nvSpPr>
        <p:spPr>
          <a:xfrm>
            <a:off x="381000" y="358621"/>
            <a:ext cx="7195457" cy="558766"/>
          </a:xfrm>
          <a:prstGeom prst="rect">
            <a:avLst/>
          </a:prstGeom>
        </p:spPr>
        <p:txBody>
          <a:bodyPr>
            <a:normAutofit/>
          </a:bodyPr>
          <a:lstStyle>
            <a:lvl1pPr>
              <a:defRPr sz="3300"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6" name="Picture 5" descr="A white numbers on a black background&#10;&#10;Description automatically generated with medium confidence">
            <a:extLst>
              <a:ext uri="{FF2B5EF4-FFF2-40B4-BE49-F238E27FC236}">
                <a16:creationId xmlns:a16="http://schemas.microsoft.com/office/drawing/2014/main" id="{238A346F-8BE3-5CCE-BC18-48A2166A8C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2" name="Picture 1">
            <a:extLst>
              <a:ext uri="{FF2B5EF4-FFF2-40B4-BE49-F238E27FC236}">
                <a16:creationId xmlns:a16="http://schemas.microsoft.com/office/drawing/2014/main" id="{C522DEEE-57DA-D759-227D-D01B1965A431}"/>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5" y="3810927"/>
            <a:ext cx="1335175" cy="1335175"/>
          </a:xfrm>
          <a:prstGeom prst="rect">
            <a:avLst/>
          </a:prstGeom>
        </p:spPr>
      </p:pic>
    </p:spTree>
    <p:extLst>
      <p:ext uri="{BB962C8B-B14F-4D97-AF65-F5344CB8AC3E}">
        <p14:creationId xmlns:p14="http://schemas.microsoft.com/office/powerpoint/2010/main" val="10281469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4A0943B-FB65-B320-B496-856BC55E5873}"/>
              </a:ext>
            </a:extLst>
          </p:cNvPr>
          <p:cNvSpPr>
            <a:spLocks noGrp="1"/>
          </p:cNvSpPr>
          <p:nvPr>
            <p:ph type="title" hasCustomPrompt="1"/>
          </p:nvPr>
        </p:nvSpPr>
        <p:spPr>
          <a:xfrm>
            <a:off x="381000" y="358621"/>
            <a:ext cx="8458200" cy="558766"/>
          </a:xfrm>
          <a:prstGeom prst="rect">
            <a:avLst/>
          </a:prstGeom>
        </p:spPr>
        <p:txBody>
          <a:bodyPr>
            <a:normAutofit/>
          </a:bodyPr>
          <a:lstStyle>
            <a:lvl1pPr>
              <a:defRPr sz="3300" b="1" i="0">
                <a:solidFill>
                  <a:srgbClr val="0083BE"/>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C78D6381-1A79-236E-0BAE-120B6377E7DB}"/>
              </a:ext>
            </a:extLst>
          </p:cNvPr>
          <p:cNvPicPr>
            <a:picLocks noChangeAspect="1"/>
          </p:cNvPicPr>
          <p:nvPr/>
        </p:nvPicPr>
        <p:blipFill rotWithShape="1">
          <a:blip r:embed="rId2">
            <a:extLst>
              <a:ext uri="{28A0092B-C50C-407E-A947-70E740481C1C}">
                <a14:useLocalDpi xmlns:a14="http://schemas.microsoft.com/office/drawing/2010/main" val="0"/>
              </a:ext>
            </a:extLst>
          </a:blip>
          <a:srcRect t="45946" r="12339" b="13547"/>
          <a:stretch/>
        </p:blipFill>
        <p:spPr>
          <a:xfrm flipH="1">
            <a:off x="0" y="3438144"/>
            <a:ext cx="6560971" cy="1705356"/>
          </a:xfrm>
          <a:prstGeom prst="rect">
            <a:avLst/>
          </a:prstGeom>
        </p:spPr>
      </p:pic>
      <p:pic>
        <p:nvPicPr>
          <p:cNvPr id="11" name="Picture 10" descr="A white numbers on a black background&#10;&#10;Description automatically generated with medium confidence">
            <a:extLst>
              <a:ext uri="{FF2B5EF4-FFF2-40B4-BE49-F238E27FC236}">
                <a16:creationId xmlns:a16="http://schemas.microsoft.com/office/drawing/2014/main" id="{3E1A2AF7-8186-31B8-B4B2-3119B8E737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2" name="Picture 1">
            <a:extLst>
              <a:ext uri="{FF2B5EF4-FFF2-40B4-BE49-F238E27FC236}">
                <a16:creationId xmlns:a16="http://schemas.microsoft.com/office/drawing/2014/main" id="{B1A1FF8C-25DE-EE3C-0A0F-3123B6A4CE8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08825" y="3810927"/>
            <a:ext cx="1335175" cy="1335175"/>
          </a:xfrm>
          <a:prstGeom prst="rect">
            <a:avLst/>
          </a:prstGeom>
        </p:spPr>
      </p:pic>
    </p:spTree>
    <p:extLst>
      <p:ext uri="{BB962C8B-B14F-4D97-AF65-F5344CB8AC3E}">
        <p14:creationId xmlns:p14="http://schemas.microsoft.com/office/powerpoint/2010/main" val="13873544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77E22ED-F652-9F90-2EEC-E18F3CD91575}"/>
              </a:ext>
            </a:extLst>
          </p:cNvPr>
          <p:cNvSpPr>
            <a:spLocks noGrp="1"/>
          </p:cNvSpPr>
          <p:nvPr>
            <p:ph type="title" hasCustomPrompt="1"/>
          </p:nvPr>
        </p:nvSpPr>
        <p:spPr>
          <a:xfrm>
            <a:off x="381000" y="358621"/>
            <a:ext cx="8458200" cy="558766"/>
          </a:xfrm>
          <a:prstGeom prst="rect">
            <a:avLst/>
          </a:prstGeom>
        </p:spPr>
        <p:txBody>
          <a:bodyPr>
            <a:normAutofit/>
          </a:bodyPr>
          <a:lstStyle>
            <a:lvl1pPr>
              <a:defRPr sz="3300" b="1" i="0">
                <a:solidFill>
                  <a:srgbClr val="E37222"/>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1" name="Picture 10">
            <a:extLst>
              <a:ext uri="{FF2B5EF4-FFF2-40B4-BE49-F238E27FC236}">
                <a16:creationId xmlns:a16="http://schemas.microsoft.com/office/drawing/2014/main" id="{E7F0C347-EB47-ACC0-4FE6-1649FB12E80A}"/>
              </a:ext>
            </a:extLst>
          </p:cNvPr>
          <p:cNvPicPr>
            <a:picLocks noChangeAspect="1"/>
          </p:cNvPicPr>
          <p:nvPr/>
        </p:nvPicPr>
        <p:blipFill rotWithShape="1">
          <a:blip r:embed="rId2">
            <a:extLst>
              <a:ext uri="{28A0092B-C50C-407E-A947-70E740481C1C}">
                <a14:useLocalDpi xmlns:a14="http://schemas.microsoft.com/office/drawing/2010/main" val="0"/>
              </a:ext>
            </a:extLst>
          </a:blip>
          <a:srcRect t="45946" r="12339" b="13547"/>
          <a:stretch/>
        </p:blipFill>
        <p:spPr>
          <a:xfrm flipH="1">
            <a:off x="0" y="3438144"/>
            <a:ext cx="6560971" cy="1705356"/>
          </a:xfrm>
          <a:prstGeom prst="rect">
            <a:avLst/>
          </a:prstGeom>
        </p:spPr>
      </p:pic>
      <p:pic>
        <p:nvPicPr>
          <p:cNvPr id="12" name="Picture 11" descr="A white numbers on a black background&#10;&#10;Description automatically generated with medium confidence">
            <a:extLst>
              <a:ext uri="{FF2B5EF4-FFF2-40B4-BE49-F238E27FC236}">
                <a16:creationId xmlns:a16="http://schemas.microsoft.com/office/drawing/2014/main" id="{EEE308D2-EF14-0875-6675-1CAC47DEC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sp>
        <p:nvSpPr>
          <p:cNvPr id="2" name="Text Placeholder 7">
            <a:extLst>
              <a:ext uri="{FF2B5EF4-FFF2-40B4-BE49-F238E27FC236}">
                <a16:creationId xmlns:a16="http://schemas.microsoft.com/office/drawing/2014/main" id="{F11E77BB-D42A-AAB3-881C-4666BA04F36A}"/>
              </a:ext>
            </a:extLst>
          </p:cNvPr>
          <p:cNvSpPr>
            <a:spLocks noGrp="1"/>
          </p:cNvSpPr>
          <p:nvPr>
            <p:ph type="body" sz="quarter" idx="10"/>
          </p:nvPr>
        </p:nvSpPr>
        <p:spPr>
          <a:xfrm>
            <a:off x="381000" y="1147946"/>
            <a:ext cx="8305800" cy="2044700"/>
          </a:xfrm>
          <a:prstGeom prst="rect">
            <a:avLst/>
          </a:prstGeom>
        </p:spPr>
        <p:txBody>
          <a:bodyPr/>
          <a:lstStyle>
            <a:lvl1pPr marL="0" indent="0" algn="l">
              <a:buNone/>
              <a:defRPr sz="2200"/>
            </a:lvl1pPr>
            <a:lvl2pPr marL="557213" indent="-214313" algn="l">
              <a:buFont typeface="Arial" panose="020B0604020202020204" pitchFamily="34" charset="0"/>
              <a:buChar char="•"/>
              <a:defRPr sz="2000"/>
            </a:lvl2pPr>
            <a:lvl3pPr marL="857250" indent="-171450" algn="l">
              <a:buFont typeface="Courier New" panose="02070309020205020404" pitchFamily="49" charset="0"/>
              <a:buChar char="o"/>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a:extLst>
              <a:ext uri="{FF2B5EF4-FFF2-40B4-BE49-F238E27FC236}">
                <a16:creationId xmlns:a16="http://schemas.microsoft.com/office/drawing/2014/main" id="{D15EA16E-2751-D5CB-55AD-DED583ACE13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08825" y="3810927"/>
            <a:ext cx="1335175" cy="1335175"/>
          </a:xfrm>
          <a:prstGeom prst="rect">
            <a:avLst/>
          </a:prstGeom>
        </p:spPr>
      </p:pic>
    </p:spTree>
    <p:extLst>
      <p:ext uri="{BB962C8B-B14F-4D97-AF65-F5344CB8AC3E}">
        <p14:creationId xmlns:p14="http://schemas.microsoft.com/office/powerpoint/2010/main" val="23348175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7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C2525E-DBDA-8D91-F13B-CA4B9C566697}"/>
              </a:ext>
            </a:extLst>
          </p:cNvPr>
          <p:cNvPicPr>
            <a:picLocks noChangeAspect="1"/>
          </p:cNvPicPr>
          <p:nvPr/>
        </p:nvPicPr>
        <p:blipFill rotWithShape="1">
          <a:blip r:embed="rId2">
            <a:extLst>
              <a:ext uri="{28A0092B-C50C-407E-A947-70E740481C1C}">
                <a14:useLocalDpi xmlns:a14="http://schemas.microsoft.com/office/drawing/2010/main" val="0"/>
              </a:ext>
            </a:extLst>
          </a:blip>
          <a:srcRect t="57041" b="2907"/>
          <a:stretch/>
        </p:blipFill>
        <p:spPr>
          <a:xfrm flipH="1">
            <a:off x="0" y="4053253"/>
            <a:ext cx="4839286" cy="1090247"/>
          </a:xfrm>
          <a:prstGeom prst="rect">
            <a:avLst/>
          </a:prstGeom>
        </p:spPr>
      </p:pic>
      <p:sp>
        <p:nvSpPr>
          <p:cNvPr id="9" name="Title 1">
            <a:extLst>
              <a:ext uri="{FF2B5EF4-FFF2-40B4-BE49-F238E27FC236}">
                <a16:creationId xmlns:a16="http://schemas.microsoft.com/office/drawing/2014/main" id="{EE25D4F4-418C-4E01-EB8B-AF061F06F4EF}"/>
              </a:ext>
            </a:extLst>
          </p:cNvPr>
          <p:cNvSpPr>
            <a:spLocks noGrp="1"/>
          </p:cNvSpPr>
          <p:nvPr>
            <p:ph type="title" hasCustomPrompt="1"/>
          </p:nvPr>
        </p:nvSpPr>
        <p:spPr>
          <a:xfrm>
            <a:off x="381000" y="358621"/>
            <a:ext cx="8458200" cy="558766"/>
          </a:xfrm>
          <a:prstGeom prst="rect">
            <a:avLst/>
          </a:prstGeom>
        </p:spPr>
        <p:txBody>
          <a:bodyPr>
            <a:normAutofit/>
          </a:bodyPr>
          <a:lstStyle>
            <a:lvl1pPr>
              <a:defRPr sz="3300" b="1" i="0">
                <a:solidFill>
                  <a:srgbClr val="0083BE"/>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1" name="Picture 10" descr="A white numbers on a black background&#10;&#10;Description automatically generated with medium confidence">
            <a:extLst>
              <a:ext uri="{FF2B5EF4-FFF2-40B4-BE49-F238E27FC236}">
                <a16:creationId xmlns:a16="http://schemas.microsoft.com/office/drawing/2014/main" id="{94A43170-0BA6-CFA4-5E9B-A67A5BEBE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sp>
        <p:nvSpPr>
          <p:cNvPr id="2" name="Text Placeholder 7">
            <a:extLst>
              <a:ext uri="{FF2B5EF4-FFF2-40B4-BE49-F238E27FC236}">
                <a16:creationId xmlns:a16="http://schemas.microsoft.com/office/drawing/2014/main" id="{31D6AAA1-D1C5-338B-3026-3E773913E48A}"/>
              </a:ext>
            </a:extLst>
          </p:cNvPr>
          <p:cNvSpPr>
            <a:spLocks noGrp="1"/>
          </p:cNvSpPr>
          <p:nvPr>
            <p:ph type="body" sz="quarter" idx="10"/>
          </p:nvPr>
        </p:nvSpPr>
        <p:spPr>
          <a:xfrm>
            <a:off x="381000" y="1147946"/>
            <a:ext cx="8305800" cy="2044700"/>
          </a:xfrm>
          <a:prstGeom prst="rect">
            <a:avLst/>
          </a:prstGeom>
        </p:spPr>
        <p:txBody>
          <a:bodyPr/>
          <a:lstStyle>
            <a:lvl1pPr marL="0" indent="0" algn="l">
              <a:buNone/>
              <a:defRPr sz="2200"/>
            </a:lvl1pPr>
            <a:lvl2pPr marL="557213" indent="-214313" algn="l">
              <a:buFont typeface="Arial" panose="020B0604020202020204" pitchFamily="34" charset="0"/>
              <a:buChar char="•"/>
              <a:defRPr sz="2000"/>
            </a:lvl2pPr>
            <a:lvl3pPr marL="857250" indent="-171450" algn="l">
              <a:buFont typeface="Courier New" panose="02070309020205020404" pitchFamily="49" charset="0"/>
              <a:buChar char="o"/>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a:extLst>
              <a:ext uri="{FF2B5EF4-FFF2-40B4-BE49-F238E27FC236}">
                <a16:creationId xmlns:a16="http://schemas.microsoft.com/office/drawing/2014/main" id="{D287CEC7-3D62-20B7-0B2D-C7C4A324EA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08825" y="3810927"/>
            <a:ext cx="1335175" cy="1335175"/>
          </a:xfrm>
          <a:prstGeom prst="rect">
            <a:avLst/>
          </a:prstGeom>
        </p:spPr>
      </p:pic>
    </p:spTree>
    <p:extLst>
      <p:ext uri="{BB962C8B-B14F-4D97-AF65-F5344CB8AC3E}">
        <p14:creationId xmlns:p14="http://schemas.microsoft.com/office/powerpoint/2010/main" val="17351080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1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3DDA96-CEF0-41E0-DFEC-0B273E113E90}"/>
              </a:ext>
            </a:extLst>
          </p:cNvPr>
          <p:cNvPicPr>
            <a:picLocks noChangeAspect="1"/>
          </p:cNvPicPr>
          <p:nvPr/>
        </p:nvPicPr>
        <p:blipFill rotWithShape="1">
          <a:blip r:embed="rId2">
            <a:extLst>
              <a:ext uri="{28A0092B-C50C-407E-A947-70E740481C1C}">
                <a14:useLocalDpi xmlns:a14="http://schemas.microsoft.com/office/drawing/2010/main" val="0"/>
              </a:ext>
            </a:extLst>
          </a:blip>
          <a:srcRect t="57041" b="2907"/>
          <a:stretch/>
        </p:blipFill>
        <p:spPr>
          <a:xfrm flipH="1">
            <a:off x="0" y="4053253"/>
            <a:ext cx="4839286" cy="1090247"/>
          </a:xfrm>
          <a:prstGeom prst="rect">
            <a:avLst/>
          </a:prstGeom>
        </p:spPr>
      </p:pic>
      <p:sp>
        <p:nvSpPr>
          <p:cNvPr id="9" name="Title 1">
            <a:extLst>
              <a:ext uri="{FF2B5EF4-FFF2-40B4-BE49-F238E27FC236}">
                <a16:creationId xmlns:a16="http://schemas.microsoft.com/office/drawing/2014/main" id="{EE25D4F4-418C-4E01-EB8B-AF061F06F4EF}"/>
              </a:ext>
            </a:extLst>
          </p:cNvPr>
          <p:cNvSpPr>
            <a:spLocks noGrp="1"/>
          </p:cNvSpPr>
          <p:nvPr>
            <p:ph type="title" hasCustomPrompt="1"/>
          </p:nvPr>
        </p:nvSpPr>
        <p:spPr>
          <a:xfrm>
            <a:off x="342900" y="569637"/>
            <a:ext cx="8458200" cy="558766"/>
          </a:xfrm>
          <a:prstGeom prst="rect">
            <a:avLst/>
          </a:prstGeom>
        </p:spPr>
        <p:txBody>
          <a:bodyPr>
            <a:normAutofit/>
          </a:bodyPr>
          <a:lstStyle>
            <a:lvl1pPr algn="ctr">
              <a:defRPr sz="3300" b="1" i="0">
                <a:solidFill>
                  <a:srgbClr val="0083BE"/>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1" name="Picture 10" descr="A white numbers on a black background&#10;&#10;Description automatically generated with medium confidence">
            <a:extLst>
              <a:ext uri="{FF2B5EF4-FFF2-40B4-BE49-F238E27FC236}">
                <a16:creationId xmlns:a16="http://schemas.microsoft.com/office/drawing/2014/main" id="{94A43170-0BA6-CFA4-5E9B-A67A5BEBE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spTree>
    <p:extLst>
      <p:ext uri="{BB962C8B-B14F-4D97-AF65-F5344CB8AC3E}">
        <p14:creationId xmlns:p14="http://schemas.microsoft.com/office/powerpoint/2010/main" val="34545893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13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77E22ED-F652-9F90-2EEC-E18F3CD91575}"/>
              </a:ext>
            </a:extLst>
          </p:cNvPr>
          <p:cNvSpPr>
            <a:spLocks noGrp="1"/>
          </p:cNvSpPr>
          <p:nvPr>
            <p:ph type="title" hasCustomPrompt="1"/>
          </p:nvPr>
        </p:nvSpPr>
        <p:spPr>
          <a:xfrm>
            <a:off x="381000" y="358621"/>
            <a:ext cx="8458200" cy="558766"/>
          </a:xfrm>
          <a:prstGeom prst="rect">
            <a:avLst/>
          </a:prstGeom>
        </p:spPr>
        <p:txBody>
          <a:bodyPr>
            <a:normAutofit/>
          </a:bodyPr>
          <a:lstStyle>
            <a:lvl1pPr>
              <a:defRPr sz="3300" b="1" i="0">
                <a:solidFill>
                  <a:srgbClr val="6AADE4"/>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6" name="Picture 5" descr="A picture containing clipart, drawing, illustration, graphic design&#10;&#10;Description automatically generated">
            <a:extLst>
              <a:ext uri="{FF2B5EF4-FFF2-40B4-BE49-F238E27FC236}">
                <a16:creationId xmlns:a16="http://schemas.microsoft.com/office/drawing/2014/main" id="{8C52C026-24B4-26DF-6FC5-045C507E8469}"/>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2921000" y="1161212"/>
            <a:ext cx="3302000" cy="3314700"/>
          </a:xfrm>
          <a:prstGeom prst="rect">
            <a:avLst/>
          </a:prstGeom>
        </p:spPr>
      </p:pic>
      <p:pic>
        <p:nvPicPr>
          <p:cNvPr id="11" name="Picture 10">
            <a:extLst>
              <a:ext uri="{FF2B5EF4-FFF2-40B4-BE49-F238E27FC236}">
                <a16:creationId xmlns:a16="http://schemas.microsoft.com/office/drawing/2014/main" id="{E8AA62F3-35E8-1029-E81F-6AD03D048CE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919" y="4756185"/>
            <a:ext cx="1881376" cy="235728"/>
          </a:xfrm>
          <a:prstGeom prst="rect">
            <a:avLst/>
          </a:prstGeom>
        </p:spPr>
      </p:pic>
      <p:pic>
        <p:nvPicPr>
          <p:cNvPr id="2" name="Picture 1">
            <a:extLst>
              <a:ext uri="{FF2B5EF4-FFF2-40B4-BE49-F238E27FC236}">
                <a16:creationId xmlns:a16="http://schemas.microsoft.com/office/drawing/2014/main" id="{2B84EE74-783F-4034-D724-73AF00D0B28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08825" y="3810927"/>
            <a:ext cx="1335175" cy="1335175"/>
          </a:xfrm>
          <a:prstGeom prst="rect">
            <a:avLst/>
          </a:prstGeom>
        </p:spPr>
      </p:pic>
    </p:spTree>
    <p:extLst>
      <p:ext uri="{BB962C8B-B14F-4D97-AF65-F5344CB8AC3E}">
        <p14:creationId xmlns:p14="http://schemas.microsoft.com/office/powerpoint/2010/main" val="2959116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8416C769-5600-8978-E438-F532153E9B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168" y="2963427"/>
            <a:ext cx="3069771" cy="1424761"/>
          </a:xfrm>
          <a:prstGeom prst="rect">
            <a:avLst/>
          </a:prstGeom>
        </p:spPr>
      </p:pic>
      <p:sp>
        <p:nvSpPr>
          <p:cNvPr id="2" name="Title 1">
            <a:extLst>
              <a:ext uri="{FF2B5EF4-FFF2-40B4-BE49-F238E27FC236}">
                <a16:creationId xmlns:a16="http://schemas.microsoft.com/office/drawing/2014/main" id="{C624668E-3FFC-48E0-57B7-3B4A697B795E}"/>
              </a:ext>
            </a:extLst>
          </p:cNvPr>
          <p:cNvSpPr>
            <a:spLocks noGrp="1"/>
          </p:cNvSpPr>
          <p:nvPr>
            <p:ph type="title" hasCustomPrompt="1"/>
          </p:nvPr>
        </p:nvSpPr>
        <p:spPr>
          <a:xfrm>
            <a:off x="381000" y="205979"/>
            <a:ext cx="8305800" cy="857250"/>
          </a:xfrm>
        </p:spPr>
        <p:txBody>
          <a:bodyPr/>
          <a:lstStyle>
            <a:lvl1pPr>
              <a:defRPr cap="none"/>
            </a:lvl1pPr>
          </a:lstStyle>
          <a:p>
            <a:r>
              <a:rPr lang="en-US" dirty="0"/>
              <a:t>Click to edit master title style</a:t>
            </a:r>
          </a:p>
        </p:txBody>
      </p:sp>
      <p:sp>
        <p:nvSpPr>
          <p:cNvPr id="4" name="Text Placeholder 7">
            <a:extLst>
              <a:ext uri="{FF2B5EF4-FFF2-40B4-BE49-F238E27FC236}">
                <a16:creationId xmlns:a16="http://schemas.microsoft.com/office/drawing/2014/main" id="{EE7C6EBC-4F55-5C36-BADE-74286EE45E50}"/>
              </a:ext>
            </a:extLst>
          </p:cNvPr>
          <p:cNvSpPr>
            <a:spLocks noGrp="1"/>
          </p:cNvSpPr>
          <p:nvPr>
            <p:ph type="body" sz="quarter" idx="10"/>
          </p:nvPr>
        </p:nvSpPr>
        <p:spPr>
          <a:xfrm>
            <a:off x="381000" y="1147946"/>
            <a:ext cx="8305800" cy="2044700"/>
          </a:xfrm>
          <a:prstGeom prst="rect">
            <a:avLst/>
          </a:prstGeom>
        </p:spPr>
        <p:txBody>
          <a:bodyPr/>
          <a:lstStyle>
            <a:lvl1pPr marL="0" indent="0" algn="l">
              <a:buNone/>
              <a:defRPr sz="2200"/>
            </a:lvl1pPr>
            <a:lvl2pPr marL="557213" indent="-214313" algn="l">
              <a:buFont typeface="Arial" panose="020B0604020202020204" pitchFamily="34" charset="0"/>
              <a:buChar char="•"/>
              <a:defRPr sz="2000"/>
            </a:lvl2pPr>
            <a:lvl3pPr marL="857250" indent="-171450" algn="l">
              <a:buFont typeface="Courier New" panose="02070309020205020404" pitchFamily="49" charset="0"/>
              <a:buChar char="o"/>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C2C71B5C-C393-B00D-9094-5D939A7CCC64}"/>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36008184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16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D6C749-B2A7-9177-CC66-A754E450CB1F}"/>
              </a:ext>
            </a:extLst>
          </p:cNvPr>
          <p:cNvPicPr>
            <a:picLocks noChangeAspect="1"/>
          </p:cNvPicPr>
          <p:nvPr/>
        </p:nvPicPr>
        <p:blipFill rotWithShape="1">
          <a:blip r:embed="rId2">
            <a:extLst>
              <a:ext uri="{28A0092B-C50C-407E-A947-70E740481C1C}">
                <a14:useLocalDpi xmlns:a14="http://schemas.microsoft.com/office/drawing/2010/main" val="0"/>
              </a:ext>
            </a:extLst>
          </a:blip>
          <a:srcRect t="45946" r="12339" b="13547"/>
          <a:stretch/>
        </p:blipFill>
        <p:spPr>
          <a:xfrm flipH="1">
            <a:off x="0" y="3438144"/>
            <a:ext cx="6560971" cy="1705356"/>
          </a:xfrm>
          <a:prstGeom prst="rect">
            <a:avLst/>
          </a:prstGeom>
        </p:spPr>
      </p:pic>
      <p:pic>
        <p:nvPicPr>
          <p:cNvPr id="6" name="Picture 5" descr="A picture containing clipart, drawing, illustration, graphic design&#10;&#10;Description automatically generated">
            <a:extLst>
              <a:ext uri="{FF2B5EF4-FFF2-40B4-BE49-F238E27FC236}">
                <a16:creationId xmlns:a16="http://schemas.microsoft.com/office/drawing/2014/main" id="{8C52C026-24B4-26DF-6FC5-045C507E8469}"/>
              </a:ext>
            </a:extLst>
          </p:cNvPr>
          <p:cNvPicPr>
            <a:picLocks noChangeAspect="1"/>
          </p:cNvPicPr>
          <p:nvPr/>
        </p:nvPicPr>
        <p:blipFill>
          <a:blip r:embed="rId3">
            <a:alphaModFix amt="15000"/>
            <a:extLst>
              <a:ext uri="{28A0092B-C50C-407E-A947-70E740481C1C}">
                <a14:useLocalDpi xmlns:a14="http://schemas.microsoft.com/office/drawing/2010/main" val="0"/>
              </a:ext>
            </a:extLst>
          </a:blip>
          <a:stretch>
            <a:fillRect/>
          </a:stretch>
        </p:blipFill>
        <p:spPr>
          <a:xfrm>
            <a:off x="2921000" y="914400"/>
            <a:ext cx="3302000" cy="3314700"/>
          </a:xfrm>
          <a:prstGeom prst="rect">
            <a:avLst/>
          </a:prstGeom>
        </p:spPr>
      </p:pic>
      <p:sp>
        <p:nvSpPr>
          <p:cNvPr id="10" name="Title 1">
            <a:extLst>
              <a:ext uri="{FF2B5EF4-FFF2-40B4-BE49-F238E27FC236}">
                <a16:creationId xmlns:a16="http://schemas.microsoft.com/office/drawing/2014/main" id="{977E22ED-F652-9F90-2EEC-E18F3CD91575}"/>
              </a:ext>
            </a:extLst>
          </p:cNvPr>
          <p:cNvSpPr>
            <a:spLocks noGrp="1"/>
          </p:cNvSpPr>
          <p:nvPr>
            <p:ph type="title" hasCustomPrompt="1"/>
          </p:nvPr>
        </p:nvSpPr>
        <p:spPr>
          <a:xfrm>
            <a:off x="381000" y="1910796"/>
            <a:ext cx="8458200" cy="558766"/>
          </a:xfrm>
          <a:prstGeom prst="rect">
            <a:avLst/>
          </a:prstGeom>
        </p:spPr>
        <p:txBody>
          <a:bodyPr>
            <a:normAutofit/>
          </a:bodyPr>
          <a:lstStyle>
            <a:lvl1pPr algn="ctr">
              <a:defRPr sz="3300" b="1" i="0">
                <a:solidFill>
                  <a:schemeClr val="accent1"/>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3" name="Picture 2" descr="A white numbers on a black background&#10;&#10;Description automatically generated with medium confidence">
            <a:extLst>
              <a:ext uri="{FF2B5EF4-FFF2-40B4-BE49-F238E27FC236}">
                <a16:creationId xmlns:a16="http://schemas.microsoft.com/office/drawing/2014/main" id="{DEAE2906-4B17-88F3-84CB-3061439C5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4" name="Picture 3">
            <a:extLst>
              <a:ext uri="{FF2B5EF4-FFF2-40B4-BE49-F238E27FC236}">
                <a16:creationId xmlns:a16="http://schemas.microsoft.com/office/drawing/2014/main" id="{E32D28C7-90F3-97AF-B45F-E738F2B49713}"/>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5" y="3810927"/>
            <a:ext cx="1335175" cy="1335175"/>
          </a:xfrm>
          <a:prstGeom prst="rect">
            <a:avLst/>
          </a:prstGeom>
        </p:spPr>
      </p:pic>
    </p:spTree>
    <p:extLst>
      <p:ext uri="{BB962C8B-B14F-4D97-AF65-F5344CB8AC3E}">
        <p14:creationId xmlns:p14="http://schemas.microsoft.com/office/powerpoint/2010/main" val="41340944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14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77E22ED-F652-9F90-2EEC-E18F3CD91575}"/>
              </a:ext>
            </a:extLst>
          </p:cNvPr>
          <p:cNvSpPr>
            <a:spLocks noGrp="1"/>
          </p:cNvSpPr>
          <p:nvPr>
            <p:ph type="title" hasCustomPrompt="1"/>
          </p:nvPr>
        </p:nvSpPr>
        <p:spPr>
          <a:xfrm>
            <a:off x="381000" y="358621"/>
            <a:ext cx="8458200" cy="558766"/>
          </a:xfrm>
          <a:prstGeom prst="rect">
            <a:avLst/>
          </a:prstGeom>
        </p:spPr>
        <p:txBody>
          <a:bodyPr>
            <a:normAutofit/>
          </a:bodyPr>
          <a:lstStyle>
            <a:lvl1pPr>
              <a:defRPr sz="3300" b="1" i="0">
                <a:solidFill>
                  <a:srgbClr val="6AADE4"/>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6" name="Picture 5" descr="A picture containing clipart, drawing, illustration, graphic design&#10;&#10;Description automatically generated">
            <a:extLst>
              <a:ext uri="{FF2B5EF4-FFF2-40B4-BE49-F238E27FC236}">
                <a16:creationId xmlns:a16="http://schemas.microsoft.com/office/drawing/2014/main" id="{8C52C026-24B4-26DF-6FC5-045C507E8469}"/>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457200" y="1345189"/>
            <a:ext cx="3026664" cy="3038305"/>
          </a:xfrm>
          <a:prstGeom prst="rect">
            <a:avLst/>
          </a:prstGeom>
        </p:spPr>
      </p:pic>
      <p:pic>
        <p:nvPicPr>
          <p:cNvPr id="11" name="Picture 10">
            <a:extLst>
              <a:ext uri="{FF2B5EF4-FFF2-40B4-BE49-F238E27FC236}">
                <a16:creationId xmlns:a16="http://schemas.microsoft.com/office/drawing/2014/main" id="{1269AD91-1521-E3D9-1FFD-754D05C894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919" y="4756185"/>
            <a:ext cx="1881376" cy="235728"/>
          </a:xfrm>
          <a:prstGeom prst="rect">
            <a:avLst/>
          </a:prstGeom>
        </p:spPr>
      </p:pic>
      <p:pic>
        <p:nvPicPr>
          <p:cNvPr id="2" name="Picture 1">
            <a:extLst>
              <a:ext uri="{FF2B5EF4-FFF2-40B4-BE49-F238E27FC236}">
                <a16:creationId xmlns:a16="http://schemas.microsoft.com/office/drawing/2014/main" id="{6952A07A-CAD0-A5C1-A2EB-5BCA272D06FC}"/>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08825" y="3810927"/>
            <a:ext cx="1335175" cy="1335175"/>
          </a:xfrm>
          <a:prstGeom prst="rect">
            <a:avLst/>
          </a:prstGeom>
        </p:spPr>
      </p:pic>
    </p:spTree>
    <p:extLst>
      <p:ext uri="{BB962C8B-B14F-4D97-AF65-F5344CB8AC3E}">
        <p14:creationId xmlns:p14="http://schemas.microsoft.com/office/powerpoint/2010/main" val="41167513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6129F0-E093-FA14-4022-BB97D88361AB}"/>
              </a:ext>
            </a:extLst>
          </p:cNvPr>
          <p:cNvPicPr>
            <a:picLocks noChangeAspect="1"/>
          </p:cNvPicPr>
          <p:nvPr/>
        </p:nvPicPr>
        <p:blipFill rotWithShape="1">
          <a:blip r:embed="rId2">
            <a:extLst>
              <a:ext uri="{28A0092B-C50C-407E-A947-70E740481C1C}">
                <a14:useLocalDpi xmlns:a14="http://schemas.microsoft.com/office/drawing/2010/main" val="0"/>
              </a:ext>
            </a:extLst>
          </a:blip>
          <a:srcRect t="57041" b="2907"/>
          <a:stretch/>
        </p:blipFill>
        <p:spPr>
          <a:xfrm flipH="1">
            <a:off x="0" y="4053253"/>
            <a:ext cx="4839286" cy="1090247"/>
          </a:xfrm>
          <a:prstGeom prst="rect">
            <a:avLst/>
          </a:prstGeom>
        </p:spPr>
      </p:pic>
      <p:sp>
        <p:nvSpPr>
          <p:cNvPr id="5" name="Title 1">
            <a:extLst>
              <a:ext uri="{FF2B5EF4-FFF2-40B4-BE49-F238E27FC236}">
                <a16:creationId xmlns:a16="http://schemas.microsoft.com/office/drawing/2014/main" id="{30D8BB78-9F47-DC77-8881-A97EE309F237}"/>
              </a:ext>
            </a:extLst>
          </p:cNvPr>
          <p:cNvSpPr>
            <a:spLocks noGrp="1"/>
          </p:cNvSpPr>
          <p:nvPr>
            <p:ph type="title" hasCustomPrompt="1"/>
          </p:nvPr>
        </p:nvSpPr>
        <p:spPr>
          <a:xfrm>
            <a:off x="342900" y="569637"/>
            <a:ext cx="8458200" cy="558766"/>
          </a:xfrm>
          <a:prstGeom prst="rect">
            <a:avLst/>
          </a:prstGeom>
        </p:spPr>
        <p:txBody>
          <a:bodyPr>
            <a:normAutofit/>
          </a:bodyPr>
          <a:lstStyle>
            <a:lvl1pPr algn="ctr">
              <a:defRPr sz="3300" b="1" i="0">
                <a:solidFill>
                  <a:srgbClr val="0083BE"/>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6" name="Picture 5" descr="A white numbers on a black background&#10;&#10;Description automatically generated with medium confidence">
            <a:extLst>
              <a:ext uri="{FF2B5EF4-FFF2-40B4-BE49-F238E27FC236}">
                <a16:creationId xmlns:a16="http://schemas.microsoft.com/office/drawing/2014/main" id="{1D8E5D12-E4BC-97E5-2B26-F8E00F087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spTree>
    <p:extLst>
      <p:ext uri="{BB962C8B-B14F-4D97-AF65-F5344CB8AC3E}">
        <p14:creationId xmlns:p14="http://schemas.microsoft.com/office/powerpoint/2010/main" val="39136934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48776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99A0806-7CE9-4D9D-BECA-52006E9A506E}"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16015283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43000"/>
            <a:ext cx="9144000" cy="1600200"/>
          </a:xfrm>
          <a:prstGeom prst="rect">
            <a:avLst/>
          </a:prstGeom>
        </p:spPr>
      </p:pic>
      <p:sp>
        <p:nvSpPr>
          <p:cNvPr id="2" name="Title 1"/>
          <p:cNvSpPr>
            <a:spLocks noGrp="1"/>
          </p:cNvSpPr>
          <p:nvPr>
            <p:ph type="ctrTitle"/>
          </p:nvPr>
        </p:nvSpPr>
        <p:spPr>
          <a:xfrm>
            <a:off x="685800" y="1391842"/>
            <a:ext cx="7772400" cy="1102519"/>
          </a:xfrm>
        </p:spPr>
        <p:txBody>
          <a:bodyPr/>
          <a:lstStyle>
            <a:lvl1pPr algn="ctr">
              <a:defRPr baseline="0">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699A0806-7CE9-4D9D-BECA-52006E9A506E}" type="datetimeFigureOut">
              <a:rPr lang="en-US" smtClean="0"/>
              <a:t>1/11/2024</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086101"/>
            <a:ext cx="3919090" cy="1424761"/>
          </a:xfrm>
          <a:prstGeom prst="rect">
            <a:avLst/>
          </a:prstGeom>
        </p:spPr>
      </p:pic>
    </p:spTree>
    <p:extLst>
      <p:ext uri="{BB962C8B-B14F-4D97-AF65-F5344CB8AC3E}">
        <p14:creationId xmlns:p14="http://schemas.microsoft.com/office/powerpoint/2010/main" val="287264541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43000"/>
            <a:ext cx="9144000" cy="1600200"/>
          </a:xfrm>
          <a:prstGeom prst="rect">
            <a:avLst/>
          </a:prstGeom>
        </p:spPr>
      </p:pic>
      <p:sp>
        <p:nvSpPr>
          <p:cNvPr id="2" name="Title 1"/>
          <p:cNvSpPr>
            <a:spLocks noGrp="1"/>
          </p:cNvSpPr>
          <p:nvPr>
            <p:ph type="ctrTitle"/>
          </p:nvPr>
        </p:nvSpPr>
        <p:spPr>
          <a:xfrm>
            <a:off x="685800" y="1391842"/>
            <a:ext cx="7772400" cy="1102519"/>
          </a:xfrm>
        </p:spPr>
        <p:txBody>
          <a:bodyPr/>
          <a:lstStyle>
            <a:lvl1pPr algn="ctr">
              <a:defRPr baseline="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699A0806-7CE9-4D9D-BECA-52006E9A506E}" type="datetimeFigureOut">
              <a:rPr lang="en-US" smtClean="0"/>
              <a:t>1/11/2024</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28726454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143000"/>
            <a:ext cx="9144000" cy="1600200"/>
          </a:xfrm>
          <a:prstGeom prst="rect">
            <a:avLst/>
          </a:prstGeom>
        </p:spPr>
      </p:pic>
      <p:sp>
        <p:nvSpPr>
          <p:cNvPr id="2" name="Title 1"/>
          <p:cNvSpPr>
            <a:spLocks noGrp="1"/>
          </p:cNvSpPr>
          <p:nvPr>
            <p:ph type="ctrTitle"/>
          </p:nvPr>
        </p:nvSpPr>
        <p:spPr>
          <a:xfrm>
            <a:off x="685800" y="1391841"/>
            <a:ext cx="7772400" cy="1102519"/>
          </a:xfrm>
        </p:spPr>
        <p:txBody>
          <a:bodyPr/>
          <a:lstStyle>
            <a:lvl1pPr algn="ctr">
              <a:defRPr baseline="0">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99A0806-7CE9-4D9D-BECA-52006E9A506E}" type="datetimeFigureOut">
              <a:rPr lang="en-US" smtClean="0"/>
              <a:t>1/11/2024</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086100"/>
            <a:ext cx="3919090" cy="1424761"/>
          </a:xfrm>
          <a:prstGeom prst="rect">
            <a:avLst/>
          </a:prstGeom>
        </p:spPr>
      </p:pic>
    </p:spTree>
    <p:extLst>
      <p:ext uri="{BB962C8B-B14F-4D97-AF65-F5344CB8AC3E}">
        <p14:creationId xmlns:p14="http://schemas.microsoft.com/office/powerpoint/2010/main" val="28726454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92EC8E-10E0-69F4-9A74-D2485717895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1"/>
            <a:ext cx="9144000" cy="694373"/>
          </a:xfrm>
          <a:prstGeom prst="rect">
            <a:avLst/>
          </a:prstGeom>
        </p:spPr>
      </p:pic>
      <p:sp>
        <p:nvSpPr>
          <p:cNvPr id="3" name="Content Placeholder 2"/>
          <p:cNvSpPr>
            <a:spLocks noGrp="1"/>
          </p:cNvSpPr>
          <p:nvPr>
            <p:ph idx="1"/>
          </p:nvPr>
        </p:nvSpPr>
        <p:spPr>
          <a:xfrm>
            <a:off x="381000" y="1426463"/>
            <a:ext cx="8458200" cy="2939559"/>
          </a:xfrm>
          <a:prstGeom prst="rect">
            <a:avLst/>
          </a:prstGeom>
        </p:spPr>
        <p:txBody>
          <a:bodyPr/>
          <a:lstStyle>
            <a:lvl1pPr>
              <a:defRPr sz="1650"/>
            </a:lvl1pPr>
            <a:lvl2pPr>
              <a:defRPr sz="15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971"/>
            <a:ext cx="9144000" cy="959914"/>
          </a:xfrm>
          <a:prstGeom prst="rect">
            <a:avLst/>
          </a:prstGeom>
        </p:spPr>
      </p:pic>
      <p:sp>
        <p:nvSpPr>
          <p:cNvPr id="2" name="Title 1"/>
          <p:cNvSpPr>
            <a:spLocks noGrp="1"/>
          </p:cNvSpPr>
          <p:nvPr>
            <p:ph type="title" hasCustomPrompt="1"/>
          </p:nvPr>
        </p:nvSpPr>
        <p:spPr>
          <a:xfrm>
            <a:off x="381000" y="70463"/>
            <a:ext cx="8458200" cy="857250"/>
          </a:xfrm>
        </p:spPr>
        <p:txBody>
          <a:bodyPr/>
          <a:lstStyle>
            <a:lvl1pPr>
              <a:defRPr cap="none">
                <a:solidFill>
                  <a:schemeClr val="bg1"/>
                </a:solidFill>
              </a:defRPr>
            </a:lvl1pPr>
          </a:lstStyle>
          <a:p>
            <a:r>
              <a:rPr lang="en-US" dirty="0"/>
              <a:t>Click to edit master title style</a:t>
            </a:r>
          </a:p>
        </p:txBody>
      </p:sp>
      <p:pic>
        <p:nvPicPr>
          <p:cNvPr id="6" name="Picture 5" descr="A white numbers on a black background&#10;&#10;Description automatically generated with medium confidence">
            <a:extLst>
              <a:ext uri="{FF2B5EF4-FFF2-40B4-BE49-F238E27FC236}">
                <a16:creationId xmlns:a16="http://schemas.microsoft.com/office/drawing/2014/main" id="{6A267B37-A1AF-6744-68E2-57625001D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7" name="Picture 6">
            <a:extLst>
              <a:ext uri="{FF2B5EF4-FFF2-40B4-BE49-F238E27FC236}">
                <a16:creationId xmlns:a16="http://schemas.microsoft.com/office/drawing/2014/main" id="{C5283303-887B-DA77-F02C-27E81ACB13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970"/>
            <a:ext cx="9144000" cy="859221"/>
          </a:xfrm>
          <a:prstGeom prst="rect">
            <a:avLst/>
          </a:prstGeom>
        </p:spPr>
      </p:pic>
      <p:pic>
        <p:nvPicPr>
          <p:cNvPr id="9" name="Picture 8">
            <a:extLst>
              <a:ext uri="{FF2B5EF4-FFF2-40B4-BE49-F238E27FC236}">
                <a16:creationId xmlns:a16="http://schemas.microsoft.com/office/drawing/2014/main" id="{91EB71F4-013B-5D69-B8D8-15F6B10B96F7}"/>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7" y="3874049"/>
            <a:ext cx="1335175" cy="1335175"/>
          </a:xfrm>
          <a:prstGeom prst="rect">
            <a:avLst/>
          </a:prstGeom>
        </p:spPr>
      </p:pic>
    </p:spTree>
    <p:extLst>
      <p:ext uri="{BB962C8B-B14F-4D97-AF65-F5344CB8AC3E}">
        <p14:creationId xmlns:p14="http://schemas.microsoft.com/office/powerpoint/2010/main" val="88830748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220716-C980-5633-80BA-2C8A5D17891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1"/>
            <a:ext cx="9144000" cy="694373"/>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b="2068"/>
          <a:stretch/>
        </p:blipFill>
        <p:spPr>
          <a:xfrm>
            <a:off x="0" y="857251"/>
            <a:ext cx="9144000" cy="3660962"/>
          </a:xfrm>
          <a:prstGeom prst="rect">
            <a:avLst/>
          </a:prstGeom>
        </p:spPr>
      </p:pic>
      <p:sp>
        <p:nvSpPr>
          <p:cNvPr id="3" name="Content Placeholder 2"/>
          <p:cNvSpPr>
            <a:spLocks noGrp="1"/>
          </p:cNvSpPr>
          <p:nvPr>
            <p:ph idx="1"/>
          </p:nvPr>
        </p:nvSpPr>
        <p:spPr>
          <a:xfrm>
            <a:off x="381000" y="1206994"/>
            <a:ext cx="4876800" cy="29423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970"/>
            <a:ext cx="9144000" cy="859221"/>
          </a:xfrm>
          <a:prstGeom prst="rect">
            <a:avLst/>
          </a:prstGeom>
        </p:spPr>
      </p:pic>
      <p:pic>
        <p:nvPicPr>
          <p:cNvPr id="10" name="Content Placeholder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75610" y="1620783"/>
            <a:ext cx="5268393" cy="2187684"/>
          </a:xfrm>
          <a:prstGeom prst="rect">
            <a:avLst/>
          </a:prstGeom>
        </p:spPr>
      </p:pic>
      <p:pic>
        <p:nvPicPr>
          <p:cNvPr id="7" name="Picture 6">
            <a:extLst>
              <a:ext uri="{FF2B5EF4-FFF2-40B4-BE49-F238E27FC236}">
                <a16:creationId xmlns:a16="http://schemas.microsoft.com/office/drawing/2014/main" id="{72C87E1C-489E-AF3B-926D-B9234C2B61C9}"/>
              </a:ext>
            </a:extLst>
          </p:cNvPr>
          <p:cNvPicPr>
            <a:picLocks noChangeAspect="1"/>
          </p:cNvPicPr>
          <p:nvPr/>
        </p:nvPicPr>
        <p:blipFill>
          <a:blip r:embed="rId6"/>
          <a:stretch>
            <a:fillRect/>
          </a:stretch>
        </p:blipFill>
        <p:spPr>
          <a:xfrm>
            <a:off x="7808827" y="3875940"/>
            <a:ext cx="1335175" cy="1335175"/>
          </a:xfrm>
          <a:prstGeom prst="rect">
            <a:avLst/>
          </a:prstGeom>
        </p:spPr>
      </p:pic>
      <p:pic>
        <p:nvPicPr>
          <p:cNvPr id="4" name="Picture 3">
            <a:extLst>
              <a:ext uri="{FF2B5EF4-FFF2-40B4-BE49-F238E27FC236}">
                <a16:creationId xmlns:a16="http://schemas.microsoft.com/office/drawing/2014/main" id="{B64B1AB0-3DED-4190-10B4-07A7FB26CE8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971"/>
            <a:ext cx="9144000" cy="959914"/>
          </a:xfrm>
          <a:prstGeom prst="rect">
            <a:avLst/>
          </a:prstGeom>
        </p:spPr>
      </p:pic>
      <p:sp>
        <p:nvSpPr>
          <p:cNvPr id="5" name="Title 1">
            <a:extLst>
              <a:ext uri="{FF2B5EF4-FFF2-40B4-BE49-F238E27FC236}">
                <a16:creationId xmlns:a16="http://schemas.microsoft.com/office/drawing/2014/main" id="{8FE9488D-801E-8016-C272-EE762F77ECF3}"/>
              </a:ext>
            </a:extLst>
          </p:cNvPr>
          <p:cNvSpPr>
            <a:spLocks noGrp="1"/>
          </p:cNvSpPr>
          <p:nvPr>
            <p:ph type="title" hasCustomPrompt="1"/>
          </p:nvPr>
        </p:nvSpPr>
        <p:spPr>
          <a:xfrm>
            <a:off x="381000" y="70463"/>
            <a:ext cx="8458200" cy="857250"/>
          </a:xfrm>
        </p:spPr>
        <p:txBody>
          <a:bodyPr/>
          <a:lstStyle>
            <a:lvl1pPr>
              <a:defRPr cap="none">
                <a:solidFill>
                  <a:schemeClr val="bg1"/>
                </a:solidFill>
              </a:defRPr>
            </a:lvl1pPr>
          </a:lstStyle>
          <a:p>
            <a:r>
              <a:rPr lang="en-US" dirty="0"/>
              <a:t>Click to edit master title style</a:t>
            </a:r>
          </a:p>
        </p:txBody>
      </p:sp>
      <p:pic>
        <p:nvPicPr>
          <p:cNvPr id="12" name="Picture 11" descr="A white numbers on a black background&#10;&#10;Description automatically generated with medium confidence">
            <a:extLst>
              <a:ext uri="{FF2B5EF4-FFF2-40B4-BE49-F238E27FC236}">
                <a16:creationId xmlns:a16="http://schemas.microsoft.com/office/drawing/2014/main" id="{56ACB82E-F258-2D36-921D-6FDB2D0CEE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2" name="Picture 1">
            <a:extLst>
              <a:ext uri="{FF2B5EF4-FFF2-40B4-BE49-F238E27FC236}">
                <a16:creationId xmlns:a16="http://schemas.microsoft.com/office/drawing/2014/main" id="{6B7DE704-2213-8CE6-A953-61BC64F52ED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857250"/>
            <a:ext cx="9144000" cy="3714750"/>
          </a:xfrm>
          <a:prstGeom prst="rect">
            <a:avLst/>
          </a:prstGeom>
        </p:spPr>
      </p:pic>
      <p:pic>
        <p:nvPicPr>
          <p:cNvPr id="11" name="Picture 10">
            <a:extLst>
              <a:ext uri="{FF2B5EF4-FFF2-40B4-BE49-F238E27FC236}">
                <a16:creationId xmlns:a16="http://schemas.microsoft.com/office/drawing/2014/main" id="{A83214C5-E8C5-4227-5338-9F3C4329818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970"/>
            <a:ext cx="9144000" cy="859221"/>
          </a:xfrm>
          <a:prstGeom prst="rect">
            <a:avLst/>
          </a:prstGeom>
        </p:spPr>
      </p:pic>
      <p:pic>
        <p:nvPicPr>
          <p:cNvPr id="13" name="Content Placeholder 6">
            <a:extLst>
              <a:ext uri="{FF2B5EF4-FFF2-40B4-BE49-F238E27FC236}">
                <a16:creationId xmlns:a16="http://schemas.microsoft.com/office/drawing/2014/main" id="{CC1578DC-AFE2-526E-A359-38501EEA26C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75612" y="1620783"/>
            <a:ext cx="5268393" cy="2187684"/>
          </a:xfrm>
          <a:prstGeom prst="rect">
            <a:avLst/>
          </a:prstGeom>
        </p:spPr>
      </p:pic>
      <p:pic>
        <p:nvPicPr>
          <p:cNvPr id="14" name="Picture 13">
            <a:extLst>
              <a:ext uri="{FF2B5EF4-FFF2-40B4-BE49-F238E27FC236}">
                <a16:creationId xmlns:a16="http://schemas.microsoft.com/office/drawing/2014/main" id="{823AA43E-E01A-307D-AB5E-DD2F019E714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2"/>
            <a:ext cx="9144000" cy="694373"/>
          </a:xfrm>
          <a:prstGeom prst="rect">
            <a:avLst/>
          </a:prstGeom>
        </p:spPr>
      </p:pic>
      <p:pic>
        <p:nvPicPr>
          <p:cNvPr id="17" name="Picture 16" descr="A white numbers on a black background&#10;&#10;Description automatically generated with medium confidence">
            <a:extLst>
              <a:ext uri="{FF2B5EF4-FFF2-40B4-BE49-F238E27FC236}">
                <a16:creationId xmlns:a16="http://schemas.microsoft.com/office/drawing/2014/main" id="{93B4C827-8B61-7A31-6764-EF26FB224F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918" y="4758298"/>
            <a:ext cx="1881378" cy="235728"/>
          </a:xfrm>
          <a:prstGeom prst="rect">
            <a:avLst/>
          </a:prstGeom>
        </p:spPr>
      </p:pic>
      <p:pic>
        <p:nvPicPr>
          <p:cNvPr id="16" name="Picture 15">
            <a:extLst>
              <a:ext uri="{FF2B5EF4-FFF2-40B4-BE49-F238E27FC236}">
                <a16:creationId xmlns:a16="http://schemas.microsoft.com/office/drawing/2014/main" id="{41491E60-C07E-0254-FEE0-B368E58A1058}"/>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7808827" y="3874049"/>
            <a:ext cx="1335175" cy="1335175"/>
          </a:xfrm>
          <a:prstGeom prst="rect">
            <a:avLst/>
          </a:prstGeom>
        </p:spPr>
      </p:pic>
    </p:spTree>
    <p:extLst>
      <p:ext uri="{BB962C8B-B14F-4D97-AF65-F5344CB8AC3E}">
        <p14:creationId xmlns:p14="http://schemas.microsoft.com/office/powerpoint/2010/main" val="3626811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5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8416C769-5600-8978-E438-F532153E9B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06881" y="174081"/>
            <a:ext cx="939061" cy="1571491"/>
          </a:xfrm>
          <a:prstGeom prst="rect">
            <a:avLst/>
          </a:prstGeom>
        </p:spPr>
      </p:pic>
      <p:sp>
        <p:nvSpPr>
          <p:cNvPr id="4" name="Title 1">
            <a:extLst>
              <a:ext uri="{FF2B5EF4-FFF2-40B4-BE49-F238E27FC236}">
                <a16:creationId xmlns:a16="http://schemas.microsoft.com/office/drawing/2014/main" id="{B4FC0D98-243E-F8DC-4C9B-ED4666134036}"/>
              </a:ext>
            </a:extLst>
          </p:cNvPr>
          <p:cNvSpPr>
            <a:spLocks noGrp="1"/>
          </p:cNvSpPr>
          <p:nvPr>
            <p:ph type="title" hasCustomPrompt="1"/>
          </p:nvPr>
        </p:nvSpPr>
        <p:spPr>
          <a:xfrm>
            <a:off x="381000" y="205979"/>
            <a:ext cx="8305800" cy="857250"/>
          </a:xfrm>
        </p:spPr>
        <p:txBody>
          <a:bodyPr/>
          <a:lstStyle>
            <a:lvl1pPr>
              <a:defRPr cap="none">
                <a:solidFill>
                  <a:schemeClr val="accent4"/>
                </a:solidFill>
              </a:defRPr>
            </a:lvl1pPr>
          </a:lstStyle>
          <a:p>
            <a:r>
              <a:rPr lang="en-US" dirty="0"/>
              <a:t>Click to edit master title style</a:t>
            </a:r>
          </a:p>
        </p:txBody>
      </p:sp>
      <p:sp>
        <p:nvSpPr>
          <p:cNvPr id="2" name="Text Placeholder 7">
            <a:extLst>
              <a:ext uri="{FF2B5EF4-FFF2-40B4-BE49-F238E27FC236}">
                <a16:creationId xmlns:a16="http://schemas.microsoft.com/office/drawing/2014/main" id="{3AC1CA47-BD8D-6C8E-6CE6-EF7226FE74D8}"/>
              </a:ext>
            </a:extLst>
          </p:cNvPr>
          <p:cNvSpPr>
            <a:spLocks noGrp="1"/>
          </p:cNvSpPr>
          <p:nvPr>
            <p:ph type="body" sz="quarter" idx="10"/>
          </p:nvPr>
        </p:nvSpPr>
        <p:spPr>
          <a:xfrm>
            <a:off x="381000" y="1147946"/>
            <a:ext cx="8305800" cy="2044700"/>
          </a:xfrm>
          <a:prstGeom prst="rect">
            <a:avLst/>
          </a:prstGeom>
        </p:spPr>
        <p:txBody>
          <a:bodyPr/>
          <a:lstStyle>
            <a:lvl1pPr marL="0" indent="0" algn="l">
              <a:buNone/>
              <a:defRPr sz="2200"/>
            </a:lvl1pPr>
            <a:lvl2pPr marL="557213" indent="-214313" algn="l">
              <a:buFont typeface="Arial" panose="020B0604020202020204" pitchFamily="34" charset="0"/>
              <a:buChar char="•"/>
              <a:defRPr sz="2000"/>
            </a:lvl2pPr>
            <a:lvl3pPr marL="857250" indent="-171450" algn="l">
              <a:buFont typeface="Courier New" panose="02070309020205020404" pitchFamily="49" charset="0"/>
              <a:buChar char="o"/>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DDF76ECC-2FDA-4E51-74A3-D90188DE1FC2}"/>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19153146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220716-C980-5633-80BA-2C8A5D17891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1"/>
            <a:ext cx="9144000" cy="694373"/>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r="18973" b="2068"/>
          <a:stretch/>
        </p:blipFill>
        <p:spPr>
          <a:xfrm>
            <a:off x="-1" y="1"/>
            <a:ext cx="9144001" cy="4518212"/>
          </a:xfrm>
          <a:prstGeom prst="rect">
            <a:avLst/>
          </a:prstGeom>
        </p:spPr>
      </p:pic>
      <p:sp>
        <p:nvSpPr>
          <p:cNvPr id="3" name="Content Placeholder 2"/>
          <p:cNvSpPr>
            <a:spLocks noGrp="1"/>
          </p:cNvSpPr>
          <p:nvPr>
            <p:ph idx="1"/>
          </p:nvPr>
        </p:nvSpPr>
        <p:spPr>
          <a:xfrm>
            <a:off x="381000" y="1206994"/>
            <a:ext cx="4876800" cy="29423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Content Placeholder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75610" y="1620783"/>
            <a:ext cx="5268393" cy="2187684"/>
          </a:xfrm>
          <a:prstGeom prst="rect">
            <a:avLst/>
          </a:prstGeom>
        </p:spPr>
      </p:pic>
      <p:pic>
        <p:nvPicPr>
          <p:cNvPr id="12" name="Picture 11" descr="A white numbers on a black background&#10;&#10;Description automatically generated with medium confidence">
            <a:extLst>
              <a:ext uri="{FF2B5EF4-FFF2-40B4-BE49-F238E27FC236}">
                <a16:creationId xmlns:a16="http://schemas.microsoft.com/office/drawing/2014/main" id="{56ACB82E-F258-2D36-921D-6FDB2D0CEE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2" name="Picture 1">
            <a:extLst>
              <a:ext uri="{FF2B5EF4-FFF2-40B4-BE49-F238E27FC236}">
                <a16:creationId xmlns:a16="http://schemas.microsoft.com/office/drawing/2014/main" id="{775222B0-8D2D-5CE9-E454-C4154337F2CB}"/>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808827" y="3874049"/>
            <a:ext cx="1335175" cy="1335175"/>
          </a:xfrm>
          <a:prstGeom prst="rect">
            <a:avLst/>
          </a:prstGeom>
        </p:spPr>
      </p:pic>
    </p:spTree>
    <p:extLst>
      <p:ext uri="{BB962C8B-B14F-4D97-AF65-F5344CB8AC3E}">
        <p14:creationId xmlns:p14="http://schemas.microsoft.com/office/powerpoint/2010/main" val="8032518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92EC8E-10E0-69F4-9A74-D2485717895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1"/>
            <a:ext cx="9144000" cy="694373"/>
          </a:xfrm>
          <a:prstGeom prst="rect">
            <a:avLst/>
          </a:prstGeom>
        </p:spPr>
      </p:pic>
      <p:sp>
        <p:nvSpPr>
          <p:cNvPr id="2" name="Title 1"/>
          <p:cNvSpPr>
            <a:spLocks noGrp="1"/>
          </p:cNvSpPr>
          <p:nvPr>
            <p:ph type="title" hasCustomPrompt="1"/>
          </p:nvPr>
        </p:nvSpPr>
        <p:spPr>
          <a:xfrm>
            <a:off x="381000" y="49361"/>
            <a:ext cx="8458200" cy="857250"/>
          </a:xfrm>
        </p:spPr>
        <p:txBody>
          <a:bodyPr/>
          <a:lstStyle>
            <a:lvl1pPr>
              <a:defRPr cap="none">
                <a:solidFill>
                  <a:schemeClr val="accent1"/>
                </a:solidFill>
              </a:defRPr>
            </a:lvl1pPr>
          </a:lstStyle>
          <a:p>
            <a:r>
              <a:rPr lang="en-US" dirty="0"/>
              <a:t>Click to edit master title style</a:t>
            </a:r>
          </a:p>
        </p:txBody>
      </p:sp>
      <p:pic>
        <p:nvPicPr>
          <p:cNvPr id="6" name="Picture 5" descr="A white numbers on a black background&#10;&#10;Description automatically generated with medium confidence">
            <a:extLst>
              <a:ext uri="{FF2B5EF4-FFF2-40B4-BE49-F238E27FC236}">
                <a16:creationId xmlns:a16="http://schemas.microsoft.com/office/drawing/2014/main" id="{6A267B37-A1AF-6744-68E2-57625001D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1111EC2D-C4BA-9ED8-6FAA-175033789402}"/>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08827" y="3874049"/>
            <a:ext cx="1335175" cy="1335175"/>
          </a:xfrm>
          <a:prstGeom prst="rect">
            <a:avLst/>
          </a:prstGeom>
        </p:spPr>
      </p:pic>
    </p:spTree>
    <p:extLst>
      <p:ext uri="{BB962C8B-B14F-4D97-AF65-F5344CB8AC3E}">
        <p14:creationId xmlns:p14="http://schemas.microsoft.com/office/powerpoint/2010/main" val="41939633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7924E6-6B2D-22BB-550F-AC0234265F4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1"/>
            <a:ext cx="9144000" cy="69437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143000"/>
            <a:ext cx="9144000" cy="1600200"/>
          </a:xfrm>
          <a:prstGeom prst="rect">
            <a:avLst/>
          </a:prstGeom>
        </p:spPr>
      </p:pic>
      <p:sp>
        <p:nvSpPr>
          <p:cNvPr id="2" name="Title 1"/>
          <p:cNvSpPr>
            <a:spLocks noGrp="1"/>
          </p:cNvSpPr>
          <p:nvPr>
            <p:ph type="ctrTitle" hasCustomPrompt="1"/>
          </p:nvPr>
        </p:nvSpPr>
        <p:spPr>
          <a:xfrm>
            <a:off x="685800" y="1391842"/>
            <a:ext cx="7772400" cy="1102519"/>
          </a:xfrm>
        </p:spPr>
        <p:txBody>
          <a:bodyPr/>
          <a:lstStyle>
            <a:lvl1pPr algn="ctr">
              <a:defRPr cap="none" baseline="0">
                <a:solidFill>
                  <a:schemeClr val="bg1"/>
                </a:solidFill>
              </a:defRPr>
            </a:lvl1pPr>
          </a:lstStyle>
          <a:p>
            <a:r>
              <a:rPr lang="en-US" dirty="0"/>
              <a:t>Click to edit master title style</a:t>
            </a:r>
          </a:p>
        </p:txBody>
      </p:sp>
      <p:pic>
        <p:nvPicPr>
          <p:cNvPr id="7" name="Picture 6" descr="A white numbers on a black background&#10;&#10;Description automatically generated with medium confidence">
            <a:extLst>
              <a:ext uri="{FF2B5EF4-FFF2-40B4-BE49-F238E27FC236}">
                <a16:creationId xmlns:a16="http://schemas.microsoft.com/office/drawing/2014/main" id="{74245653-E256-E553-4F50-4884E351F4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8" name="Picture 7">
            <a:extLst>
              <a:ext uri="{FF2B5EF4-FFF2-40B4-BE49-F238E27FC236}">
                <a16:creationId xmlns:a16="http://schemas.microsoft.com/office/drawing/2014/main" id="{482C1629-B152-8F99-F826-266F6224BE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170" y="2963428"/>
            <a:ext cx="3069771" cy="1424761"/>
          </a:xfrm>
          <a:prstGeom prst="rect">
            <a:avLst/>
          </a:prstGeom>
        </p:spPr>
      </p:pic>
      <p:pic>
        <p:nvPicPr>
          <p:cNvPr id="3" name="Picture 2">
            <a:extLst>
              <a:ext uri="{FF2B5EF4-FFF2-40B4-BE49-F238E27FC236}">
                <a16:creationId xmlns:a16="http://schemas.microsoft.com/office/drawing/2014/main" id="{235EFC47-68D3-2F40-CED7-A989DD58D3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143000"/>
            <a:ext cx="9144000" cy="1600200"/>
          </a:xfrm>
          <a:prstGeom prst="rect">
            <a:avLst/>
          </a:prstGeom>
        </p:spPr>
      </p:pic>
      <p:pic>
        <p:nvPicPr>
          <p:cNvPr id="6" name="Picture 5">
            <a:extLst>
              <a:ext uri="{FF2B5EF4-FFF2-40B4-BE49-F238E27FC236}">
                <a16:creationId xmlns:a16="http://schemas.microsoft.com/office/drawing/2014/main" id="{D6A6664B-0F1D-4FD0-AA29-A04463D974C1}"/>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808827" y="3874049"/>
            <a:ext cx="1335175" cy="1335175"/>
          </a:xfrm>
          <a:prstGeom prst="rect">
            <a:avLst/>
          </a:prstGeom>
        </p:spPr>
      </p:pic>
    </p:spTree>
    <p:extLst>
      <p:ext uri="{BB962C8B-B14F-4D97-AF65-F5344CB8AC3E}">
        <p14:creationId xmlns:p14="http://schemas.microsoft.com/office/powerpoint/2010/main" val="37990813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1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7924E6-6B2D-22BB-550F-AC0234265F4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1"/>
            <a:ext cx="9144000" cy="69437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143000"/>
            <a:ext cx="9144000" cy="1600200"/>
          </a:xfrm>
          <a:prstGeom prst="rect">
            <a:avLst/>
          </a:prstGeom>
        </p:spPr>
      </p:pic>
      <p:sp>
        <p:nvSpPr>
          <p:cNvPr id="2" name="Title 1"/>
          <p:cNvSpPr>
            <a:spLocks noGrp="1"/>
          </p:cNvSpPr>
          <p:nvPr>
            <p:ph type="ctrTitle" hasCustomPrompt="1"/>
          </p:nvPr>
        </p:nvSpPr>
        <p:spPr>
          <a:xfrm>
            <a:off x="685800" y="1391842"/>
            <a:ext cx="7772400" cy="1102519"/>
          </a:xfrm>
        </p:spPr>
        <p:txBody>
          <a:bodyPr/>
          <a:lstStyle>
            <a:lvl1pPr algn="ctr">
              <a:defRPr cap="none" baseline="0">
                <a:solidFill>
                  <a:schemeClr val="bg1"/>
                </a:solidFill>
              </a:defRPr>
            </a:lvl1pPr>
          </a:lstStyle>
          <a:p>
            <a:r>
              <a:rPr lang="en-US" dirty="0"/>
              <a:t>Click to edit master title style</a:t>
            </a:r>
          </a:p>
        </p:txBody>
      </p:sp>
      <p:pic>
        <p:nvPicPr>
          <p:cNvPr id="7" name="Picture 6" descr="A white numbers on a black background&#10;&#10;Description automatically generated with medium confidence">
            <a:extLst>
              <a:ext uri="{FF2B5EF4-FFF2-40B4-BE49-F238E27FC236}">
                <a16:creationId xmlns:a16="http://schemas.microsoft.com/office/drawing/2014/main" id="{74245653-E256-E553-4F50-4884E351F4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8" name="Picture 7">
            <a:extLst>
              <a:ext uri="{FF2B5EF4-FFF2-40B4-BE49-F238E27FC236}">
                <a16:creationId xmlns:a16="http://schemas.microsoft.com/office/drawing/2014/main" id="{482C1629-B152-8F99-F826-266F6224BE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170" y="2963428"/>
            <a:ext cx="3069771" cy="1424761"/>
          </a:xfrm>
          <a:prstGeom prst="rect">
            <a:avLst/>
          </a:prstGeom>
        </p:spPr>
      </p:pic>
      <p:pic>
        <p:nvPicPr>
          <p:cNvPr id="3" name="Picture 2">
            <a:extLst>
              <a:ext uri="{FF2B5EF4-FFF2-40B4-BE49-F238E27FC236}">
                <a16:creationId xmlns:a16="http://schemas.microsoft.com/office/drawing/2014/main" id="{0130B0C9-C52B-388D-F2B0-2F811EAF7E67}"/>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808827" y="3874049"/>
            <a:ext cx="1335175" cy="1335175"/>
          </a:xfrm>
          <a:prstGeom prst="rect">
            <a:avLst/>
          </a:prstGeom>
        </p:spPr>
      </p:pic>
    </p:spTree>
    <p:extLst>
      <p:ext uri="{BB962C8B-B14F-4D97-AF65-F5344CB8AC3E}">
        <p14:creationId xmlns:p14="http://schemas.microsoft.com/office/powerpoint/2010/main" val="16348914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1"/>
            <a:ext cx="9144000" cy="694373"/>
          </a:xfrm>
          <a:prstGeom prst="rect">
            <a:avLst/>
          </a:prstGeom>
        </p:spPr>
      </p:pic>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3" name="Content Placeholder 2"/>
          <p:cNvSpPr>
            <a:spLocks noGrp="1"/>
          </p:cNvSpPr>
          <p:nvPr>
            <p:ph sz="half" idx="1"/>
          </p:nvPr>
        </p:nvSpPr>
        <p:spPr>
          <a:xfrm>
            <a:off x="457200" y="1378858"/>
            <a:ext cx="4038600" cy="2495191"/>
          </a:xfrm>
          <a:prstGeom prst="rect">
            <a:avLst/>
          </a:prstGeo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8858"/>
            <a:ext cx="4038600" cy="2495191"/>
          </a:xfrm>
          <a:prstGeom prst="rect">
            <a:avLst/>
          </a:prstGeo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5" name="Picture 4">
            <a:extLst>
              <a:ext uri="{FF2B5EF4-FFF2-40B4-BE49-F238E27FC236}">
                <a16:creationId xmlns:a16="http://schemas.microsoft.com/office/drawing/2014/main" id="{E46D433A-026C-2C65-E69C-49BB21AE7639}"/>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08827" y="3874049"/>
            <a:ext cx="1335175" cy="1335175"/>
          </a:xfrm>
          <a:prstGeom prst="rect">
            <a:avLst/>
          </a:prstGeom>
        </p:spPr>
      </p:pic>
    </p:spTree>
    <p:extLst>
      <p:ext uri="{BB962C8B-B14F-4D97-AF65-F5344CB8AC3E}">
        <p14:creationId xmlns:p14="http://schemas.microsoft.com/office/powerpoint/2010/main" val="425034061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1"/>
            <a:ext cx="9144000" cy="694373"/>
          </a:xfrm>
          <a:prstGeom prst="rect">
            <a:avLst/>
          </a:prstGeom>
        </p:spPr>
      </p:pic>
      <p:sp>
        <p:nvSpPr>
          <p:cNvPr id="2" name="Title 1"/>
          <p:cNvSpPr>
            <a:spLocks noGrp="1"/>
          </p:cNvSpPr>
          <p:nvPr>
            <p:ph type="title" hasCustomPrompt="1"/>
          </p:nvPr>
        </p:nvSpPr>
        <p:spPr>
          <a:xfrm>
            <a:off x="457200" y="525015"/>
            <a:ext cx="8229600" cy="857250"/>
          </a:xfrm>
        </p:spPr>
        <p:txBody>
          <a:bodyPr/>
          <a:lstStyle>
            <a:lvl1pPr algn="ctr">
              <a:defRPr cap="none">
                <a:solidFill>
                  <a:schemeClr val="accent2"/>
                </a:solidFill>
              </a:defRPr>
            </a:lvl1pPr>
          </a:lstStyle>
          <a:p>
            <a:r>
              <a:rPr lang="en-US" dirty="0"/>
              <a:t>Click to edit master title style</a:t>
            </a:r>
          </a:p>
        </p:txBody>
      </p:sp>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6" name="Picture 5" descr="A picture containing screenshot, windmill, design&#10;&#10;Description automatically generated">
            <a:extLst>
              <a:ext uri="{FF2B5EF4-FFF2-40B4-BE49-F238E27FC236}">
                <a16:creationId xmlns:a16="http://schemas.microsoft.com/office/drawing/2014/main" id="{57B4F118-C64B-B050-43A6-38067D227827}"/>
              </a:ext>
            </a:extLst>
          </p:cNvPr>
          <p:cNvPicPr>
            <a:picLocks noChangeAspect="1"/>
          </p:cNvPicPr>
          <p:nvPr/>
        </p:nvPicPr>
        <p:blipFill>
          <a:blip r:embed="rId4">
            <a:alphaModFix amt="12000"/>
            <a:extLst>
              <a:ext uri="{28A0092B-C50C-407E-A947-70E740481C1C}">
                <a14:useLocalDpi xmlns:a14="http://schemas.microsoft.com/office/drawing/2010/main" val="0"/>
              </a:ext>
            </a:extLst>
          </a:blip>
          <a:stretch>
            <a:fillRect/>
          </a:stretch>
        </p:blipFill>
        <p:spPr>
          <a:xfrm>
            <a:off x="195740" y="1599575"/>
            <a:ext cx="8752520" cy="2153805"/>
          </a:xfrm>
          <a:prstGeom prst="rect">
            <a:avLst/>
          </a:prstGeom>
        </p:spPr>
      </p:pic>
      <p:pic>
        <p:nvPicPr>
          <p:cNvPr id="3" name="Picture 2">
            <a:extLst>
              <a:ext uri="{FF2B5EF4-FFF2-40B4-BE49-F238E27FC236}">
                <a16:creationId xmlns:a16="http://schemas.microsoft.com/office/drawing/2014/main" id="{D705166F-EDC9-93A4-65BA-2F8A8F6D2629}"/>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7" y="3874049"/>
            <a:ext cx="1335175" cy="1335175"/>
          </a:xfrm>
          <a:prstGeom prst="rect">
            <a:avLst/>
          </a:prstGeom>
        </p:spPr>
      </p:pic>
    </p:spTree>
    <p:extLst>
      <p:ext uri="{BB962C8B-B14F-4D97-AF65-F5344CB8AC3E}">
        <p14:creationId xmlns:p14="http://schemas.microsoft.com/office/powerpoint/2010/main" val="6298292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11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1"/>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6" name="Picture 5" descr="A picture containing screenshot, windmill, design&#10;&#10;Description automatically generated">
            <a:extLst>
              <a:ext uri="{FF2B5EF4-FFF2-40B4-BE49-F238E27FC236}">
                <a16:creationId xmlns:a16="http://schemas.microsoft.com/office/drawing/2014/main" id="{57B4F118-C64B-B050-43A6-38067D227827}"/>
              </a:ext>
            </a:extLst>
          </p:cNvPr>
          <p:cNvPicPr>
            <a:picLocks noChangeAspect="1"/>
          </p:cNvPicPr>
          <p:nvPr/>
        </p:nvPicPr>
        <p:blipFill>
          <a:blip r:embed="rId4">
            <a:alphaModFix amt="12000"/>
            <a:extLst>
              <a:ext uri="{28A0092B-C50C-407E-A947-70E740481C1C}">
                <a14:useLocalDpi xmlns:a14="http://schemas.microsoft.com/office/drawing/2010/main" val="0"/>
              </a:ext>
            </a:extLst>
          </a:blip>
          <a:stretch>
            <a:fillRect/>
          </a:stretch>
        </p:blipFill>
        <p:spPr>
          <a:xfrm>
            <a:off x="195740" y="1599575"/>
            <a:ext cx="8752520" cy="2153805"/>
          </a:xfrm>
          <a:prstGeom prst="rect">
            <a:avLst/>
          </a:prstGeom>
        </p:spPr>
      </p:pic>
      <p:sp>
        <p:nvSpPr>
          <p:cNvPr id="4" name="Text Placeholder 7">
            <a:extLst>
              <a:ext uri="{FF2B5EF4-FFF2-40B4-BE49-F238E27FC236}">
                <a16:creationId xmlns:a16="http://schemas.microsoft.com/office/drawing/2014/main" id="{ACE8F8BF-DF9E-7CBF-5B02-8587FA1E385B}"/>
              </a:ext>
            </a:extLst>
          </p:cNvPr>
          <p:cNvSpPr>
            <a:spLocks noGrp="1"/>
          </p:cNvSpPr>
          <p:nvPr>
            <p:ph type="body" sz="quarter" idx="10"/>
          </p:nvPr>
        </p:nvSpPr>
        <p:spPr>
          <a:xfrm>
            <a:off x="457200" y="1147947"/>
            <a:ext cx="8229600" cy="2044700"/>
          </a:xfrm>
          <a:prstGeom prst="rect">
            <a:avLst/>
          </a:prstGeom>
        </p:spPr>
        <p:txBody>
          <a:bodyPr/>
          <a:lstStyle>
            <a:lvl1pPr marL="0" indent="0" algn="ctr">
              <a:buNone/>
              <a:defRPr sz="1650"/>
            </a:lvl1pPr>
            <a:lvl2pPr marL="417910" indent="-160735" algn="ctr">
              <a:buFont typeface="Arial" panose="020B0604020202020204" pitchFamily="34" charset="0"/>
              <a:buChar char="•"/>
              <a:defRPr sz="1500"/>
            </a:lvl2pPr>
            <a:lvl3pPr marL="642938" indent="-128588" algn="ctr">
              <a:buFont typeface="Courier New" panose="02070309020205020404" pitchFamily="49" charset="0"/>
              <a:buChar char="o"/>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a:extLst>
              <a:ext uri="{FF2B5EF4-FFF2-40B4-BE49-F238E27FC236}">
                <a16:creationId xmlns:a16="http://schemas.microsoft.com/office/drawing/2014/main" id="{DB6DC08B-0156-8CA4-6761-1F16059E0A2C}"/>
              </a:ext>
            </a:extLst>
          </p:cNvPr>
          <p:cNvPicPr>
            <a:picLocks noChangeAspect="1"/>
          </p:cNvPicPr>
          <p:nvPr/>
        </p:nvPicPr>
        <p:blipFill rotWithShape="1">
          <a:blip r:embed="rId5">
            <a:extLst>
              <a:ext uri="{28A0092B-C50C-407E-A947-70E740481C1C}">
                <a14:useLocalDpi xmlns:a14="http://schemas.microsoft.com/office/drawing/2010/main" val="0"/>
              </a:ext>
            </a:extLst>
          </a:blip>
          <a:srcRect l="50353"/>
          <a:stretch/>
        </p:blipFill>
        <p:spPr>
          <a:xfrm>
            <a:off x="2" y="209438"/>
            <a:ext cx="3858767" cy="799077"/>
          </a:xfrm>
          <a:prstGeom prst="rect">
            <a:avLst/>
          </a:prstGeom>
        </p:spPr>
      </p:pic>
      <p:sp>
        <p:nvSpPr>
          <p:cNvPr id="13" name="Title 1">
            <a:extLst>
              <a:ext uri="{FF2B5EF4-FFF2-40B4-BE49-F238E27FC236}">
                <a16:creationId xmlns:a16="http://schemas.microsoft.com/office/drawing/2014/main" id="{AE292E1F-7321-ADF4-A788-D333BCB16D07}"/>
              </a:ext>
            </a:extLst>
          </p:cNvPr>
          <p:cNvSpPr>
            <a:spLocks noGrp="1"/>
          </p:cNvSpPr>
          <p:nvPr>
            <p:ph type="title" hasCustomPrompt="1"/>
          </p:nvPr>
        </p:nvSpPr>
        <p:spPr>
          <a:xfrm>
            <a:off x="381002" y="358622"/>
            <a:ext cx="7195457" cy="558766"/>
          </a:xfrm>
          <a:prstGeom prst="rect">
            <a:avLst/>
          </a:prstGeom>
        </p:spPr>
        <p:txBody>
          <a:bodyPr>
            <a:normAutofit/>
          </a:bodyPr>
          <a:lstStyle>
            <a:lvl1pPr>
              <a:defRPr sz="2475"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2" name="Picture 1">
            <a:extLst>
              <a:ext uri="{FF2B5EF4-FFF2-40B4-BE49-F238E27FC236}">
                <a16:creationId xmlns:a16="http://schemas.microsoft.com/office/drawing/2014/main" id="{5476ABD2-4944-2C22-8E45-97C134C56150}"/>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808827" y="3874049"/>
            <a:ext cx="1335175" cy="1335175"/>
          </a:xfrm>
          <a:prstGeom prst="rect">
            <a:avLst/>
          </a:prstGeom>
        </p:spPr>
      </p:pic>
    </p:spTree>
    <p:extLst>
      <p:ext uri="{BB962C8B-B14F-4D97-AF65-F5344CB8AC3E}">
        <p14:creationId xmlns:p14="http://schemas.microsoft.com/office/powerpoint/2010/main" val="10229724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1"/>
            <a:ext cx="9144000" cy="694373"/>
          </a:xfrm>
          <a:prstGeom prst="rect">
            <a:avLst/>
          </a:prstGeom>
        </p:spPr>
      </p:pic>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6" name="Picture 5">
            <a:extLst>
              <a:ext uri="{FF2B5EF4-FFF2-40B4-BE49-F238E27FC236}">
                <a16:creationId xmlns:a16="http://schemas.microsoft.com/office/drawing/2014/main" id="{57B4F118-C64B-B050-43A6-38067D2278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7152" y="2789644"/>
            <a:ext cx="2121558" cy="1604540"/>
          </a:xfrm>
          <a:prstGeom prst="rect">
            <a:avLst/>
          </a:prstGeom>
        </p:spPr>
      </p:pic>
      <p:pic>
        <p:nvPicPr>
          <p:cNvPr id="3" name="Picture 2">
            <a:extLst>
              <a:ext uri="{FF2B5EF4-FFF2-40B4-BE49-F238E27FC236}">
                <a16:creationId xmlns:a16="http://schemas.microsoft.com/office/drawing/2014/main" id="{B18B4B26-A28B-BCBA-7C5C-FE60607B4D95}"/>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7" y="3874049"/>
            <a:ext cx="1335175" cy="1335175"/>
          </a:xfrm>
          <a:prstGeom prst="rect">
            <a:avLst/>
          </a:prstGeom>
        </p:spPr>
      </p:pic>
    </p:spTree>
    <p:extLst>
      <p:ext uri="{BB962C8B-B14F-4D97-AF65-F5344CB8AC3E}">
        <p14:creationId xmlns:p14="http://schemas.microsoft.com/office/powerpoint/2010/main" val="328829985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1"/>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8416C769-5600-8978-E438-F532153E9B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170" y="2963428"/>
            <a:ext cx="3069771" cy="1424761"/>
          </a:xfrm>
          <a:prstGeom prst="rect">
            <a:avLst/>
          </a:prstGeom>
        </p:spPr>
      </p:pic>
      <p:pic>
        <p:nvPicPr>
          <p:cNvPr id="4" name="Picture 3">
            <a:extLst>
              <a:ext uri="{FF2B5EF4-FFF2-40B4-BE49-F238E27FC236}">
                <a16:creationId xmlns:a16="http://schemas.microsoft.com/office/drawing/2014/main" id="{C4554BE7-564F-B484-E977-A67927D1968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209438"/>
            <a:ext cx="7772398" cy="799078"/>
          </a:xfrm>
          <a:prstGeom prst="rect">
            <a:avLst/>
          </a:prstGeom>
        </p:spPr>
      </p:pic>
      <p:sp>
        <p:nvSpPr>
          <p:cNvPr id="7" name="Title 1">
            <a:extLst>
              <a:ext uri="{FF2B5EF4-FFF2-40B4-BE49-F238E27FC236}">
                <a16:creationId xmlns:a16="http://schemas.microsoft.com/office/drawing/2014/main" id="{A26B311C-E955-EA1D-29C0-32B3A26CE804}"/>
              </a:ext>
            </a:extLst>
          </p:cNvPr>
          <p:cNvSpPr>
            <a:spLocks noGrp="1"/>
          </p:cNvSpPr>
          <p:nvPr>
            <p:ph type="title" hasCustomPrompt="1"/>
          </p:nvPr>
        </p:nvSpPr>
        <p:spPr>
          <a:xfrm>
            <a:off x="381000" y="172861"/>
            <a:ext cx="8458200" cy="857250"/>
          </a:xfrm>
        </p:spPr>
        <p:txBody>
          <a:bodyPr/>
          <a:lstStyle>
            <a:lvl1pPr>
              <a:defRPr cap="none">
                <a:solidFill>
                  <a:schemeClr val="bg1"/>
                </a:solidFill>
              </a:defRPr>
            </a:lvl1pPr>
          </a:lstStyle>
          <a:p>
            <a:r>
              <a:rPr lang="en-US" dirty="0"/>
              <a:t>Click to edit master title style</a:t>
            </a:r>
          </a:p>
        </p:txBody>
      </p:sp>
      <p:pic>
        <p:nvPicPr>
          <p:cNvPr id="2" name="Picture 1">
            <a:extLst>
              <a:ext uri="{FF2B5EF4-FFF2-40B4-BE49-F238E27FC236}">
                <a16:creationId xmlns:a16="http://schemas.microsoft.com/office/drawing/2014/main" id="{48A57699-8D3B-32EF-2C5B-47397BE8B6B7}"/>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808827" y="3874049"/>
            <a:ext cx="1335175" cy="1335175"/>
          </a:xfrm>
          <a:prstGeom prst="rect">
            <a:avLst/>
          </a:prstGeom>
        </p:spPr>
      </p:pic>
    </p:spTree>
    <p:extLst>
      <p:ext uri="{BB962C8B-B14F-4D97-AF65-F5344CB8AC3E}">
        <p14:creationId xmlns:p14="http://schemas.microsoft.com/office/powerpoint/2010/main" val="28973521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1"/>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8416C769-5600-8978-E438-F532153E9B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170" y="2963428"/>
            <a:ext cx="3069771" cy="1424761"/>
          </a:xfrm>
          <a:prstGeom prst="rect">
            <a:avLst/>
          </a:prstGeom>
        </p:spPr>
      </p:pic>
      <p:sp>
        <p:nvSpPr>
          <p:cNvPr id="2" name="Title 1">
            <a:extLst>
              <a:ext uri="{FF2B5EF4-FFF2-40B4-BE49-F238E27FC236}">
                <a16:creationId xmlns:a16="http://schemas.microsoft.com/office/drawing/2014/main" id="{C624668E-3FFC-48E0-57B7-3B4A697B795E}"/>
              </a:ext>
            </a:extLst>
          </p:cNvPr>
          <p:cNvSpPr>
            <a:spLocks noGrp="1"/>
          </p:cNvSpPr>
          <p:nvPr>
            <p:ph type="title" hasCustomPrompt="1"/>
          </p:nvPr>
        </p:nvSpPr>
        <p:spPr>
          <a:xfrm>
            <a:off x="381000" y="205979"/>
            <a:ext cx="8305800" cy="857250"/>
          </a:xfrm>
        </p:spPr>
        <p:txBody>
          <a:bodyPr/>
          <a:lstStyle>
            <a:lvl1pPr>
              <a:defRPr cap="none"/>
            </a:lvl1pPr>
          </a:lstStyle>
          <a:p>
            <a:r>
              <a:rPr lang="en-US" dirty="0"/>
              <a:t>Click to edit master title style</a:t>
            </a:r>
          </a:p>
        </p:txBody>
      </p:sp>
      <p:sp>
        <p:nvSpPr>
          <p:cNvPr id="4" name="Text Placeholder 7">
            <a:extLst>
              <a:ext uri="{FF2B5EF4-FFF2-40B4-BE49-F238E27FC236}">
                <a16:creationId xmlns:a16="http://schemas.microsoft.com/office/drawing/2014/main" id="{EE7C6EBC-4F55-5C36-BADE-74286EE45E50}"/>
              </a:ext>
            </a:extLst>
          </p:cNvPr>
          <p:cNvSpPr>
            <a:spLocks noGrp="1"/>
          </p:cNvSpPr>
          <p:nvPr>
            <p:ph type="body" sz="quarter" idx="10"/>
          </p:nvPr>
        </p:nvSpPr>
        <p:spPr>
          <a:xfrm>
            <a:off x="381000" y="1147947"/>
            <a:ext cx="8305800" cy="2044700"/>
          </a:xfrm>
          <a:prstGeom prst="rect">
            <a:avLst/>
          </a:prstGeom>
        </p:spPr>
        <p:txBody>
          <a:bodyPr/>
          <a:lstStyle>
            <a:lvl1pPr marL="0" indent="0" algn="l">
              <a:buNone/>
              <a:defRPr sz="1650"/>
            </a:lvl1pPr>
            <a:lvl2pPr marL="417910" indent="-160735" algn="l">
              <a:buFont typeface="Arial" panose="020B0604020202020204" pitchFamily="34" charset="0"/>
              <a:buChar char="•"/>
              <a:defRPr sz="1500"/>
            </a:lvl2pPr>
            <a:lvl3pPr marL="642938" indent="-128588" algn="l">
              <a:buFont typeface="Courier New" panose="02070309020205020404" pitchFamily="49" charset="0"/>
              <a:buChar char="o"/>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C2C71B5C-C393-B00D-9094-5D939A7CCC64}"/>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7" y="3874049"/>
            <a:ext cx="1335175" cy="1335175"/>
          </a:xfrm>
          <a:prstGeom prst="rect">
            <a:avLst/>
          </a:prstGeom>
        </p:spPr>
      </p:pic>
    </p:spTree>
    <p:extLst>
      <p:ext uri="{BB962C8B-B14F-4D97-AF65-F5344CB8AC3E}">
        <p14:creationId xmlns:p14="http://schemas.microsoft.com/office/powerpoint/2010/main" val="3600818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8416C769-5600-8978-E438-F532153E9B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55131" y="79288"/>
            <a:ext cx="1826029" cy="1656165"/>
          </a:xfrm>
          <a:prstGeom prst="rect">
            <a:avLst/>
          </a:prstGeom>
        </p:spPr>
      </p:pic>
      <p:sp>
        <p:nvSpPr>
          <p:cNvPr id="2" name="Title 1">
            <a:extLst>
              <a:ext uri="{FF2B5EF4-FFF2-40B4-BE49-F238E27FC236}">
                <a16:creationId xmlns:a16="http://schemas.microsoft.com/office/drawing/2014/main" id="{D8A0AC96-AC12-1D79-F1FA-13F9EA1B9AAA}"/>
              </a:ext>
            </a:extLst>
          </p:cNvPr>
          <p:cNvSpPr>
            <a:spLocks noGrp="1"/>
          </p:cNvSpPr>
          <p:nvPr>
            <p:ph type="title" hasCustomPrompt="1"/>
          </p:nvPr>
        </p:nvSpPr>
        <p:spPr>
          <a:xfrm>
            <a:off x="381000" y="205979"/>
            <a:ext cx="8305800" cy="857250"/>
          </a:xfrm>
        </p:spPr>
        <p:txBody>
          <a:bodyPr/>
          <a:lstStyle>
            <a:lvl1pPr>
              <a:defRPr cap="none">
                <a:solidFill>
                  <a:schemeClr val="accent1"/>
                </a:solidFill>
              </a:defRPr>
            </a:lvl1pPr>
          </a:lstStyle>
          <a:p>
            <a:r>
              <a:rPr lang="en-US" dirty="0"/>
              <a:t>Click to edit master title style</a:t>
            </a:r>
          </a:p>
        </p:txBody>
      </p:sp>
      <p:sp>
        <p:nvSpPr>
          <p:cNvPr id="4" name="Text Placeholder 7">
            <a:extLst>
              <a:ext uri="{FF2B5EF4-FFF2-40B4-BE49-F238E27FC236}">
                <a16:creationId xmlns:a16="http://schemas.microsoft.com/office/drawing/2014/main" id="{EBA85AE8-8C7C-0175-F2F9-40388D814A78}"/>
              </a:ext>
            </a:extLst>
          </p:cNvPr>
          <p:cNvSpPr>
            <a:spLocks noGrp="1"/>
          </p:cNvSpPr>
          <p:nvPr>
            <p:ph type="body" sz="quarter" idx="10"/>
          </p:nvPr>
        </p:nvSpPr>
        <p:spPr>
          <a:xfrm>
            <a:off x="381000" y="1147946"/>
            <a:ext cx="8305800" cy="2044700"/>
          </a:xfrm>
          <a:prstGeom prst="rect">
            <a:avLst/>
          </a:prstGeom>
        </p:spPr>
        <p:txBody>
          <a:bodyPr/>
          <a:lstStyle>
            <a:lvl1pPr marL="0" indent="0" algn="l">
              <a:buNone/>
              <a:defRPr sz="2200"/>
            </a:lvl1pPr>
            <a:lvl2pPr marL="557213" indent="-214313" algn="l">
              <a:buFont typeface="Arial" panose="020B0604020202020204" pitchFamily="34" charset="0"/>
              <a:buChar char="•"/>
              <a:defRPr sz="2000"/>
            </a:lvl2pPr>
            <a:lvl3pPr marL="857250" indent="-171450" algn="l">
              <a:buFont typeface="Courier New" panose="02070309020205020404" pitchFamily="49" charset="0"/>
              <a:buChar char="o"/>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9621B004-E290-78BC-C161-EB66BBA005D4}"/>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294204188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5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1"/>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8416C769-5600-8978-E438-F532153E9B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06883" y="174082"/>
            <a:ext cx="939061" cy="1571491"/>
          </a:xfrm>
          <a:prstGeom prst="rect">
            <a:avLst/>
          </a:prstGeom>
        </p:spPr>
      </p:pic>
      <p:sp>
        <p:nvSpPr>
          <p:cNvPr id="4" name="Title 1">
            <a:extLst>
              <a:ext uri="{FF2B5EF4-FFF2-40B4-BE49-F238E27FC236}">
                <a16:creationId xmlns:a16="http://schemas.microsoft.com/office/drawing/2014/main" id="{B4FC0D98-243E-F8DC-4C9B-ED4666134036}"/>
              </a:ext>
            </a:extLst>
          </p:cNvPr>
          <p:cNvSpPr>
            <a:spLocks noGrp="1"/>
          </p:cNvSpPr>
          <p:nvPr>
            <p:ph type="title" hasCustomPrompt="1"/>
          </p:nvPr>
        </p:nvSpPr>
        <p:spPr>
          <a:xfrm>
            <a:off x="381000" y="205979"/>
            <a:ext cx="8305800" cy="857250"/>
          </a:xfrm>
        </p:spPr>
        <p:txBody>
          <a:bodyPr/>
          <a:lstStyle>
            <a:lvl1pPr>
              <a:defRPr cap="none">
                <a:solidFill>
                  <a:schemeClr val="accent4"/>
                </a:solidFill>
              </a:defRPr>
            </a:lvl1pPr>
          </a:lstStyle>
          <a:p>
            <a:r>
              <a:rPr lang="en-US" dirty="0"/>
              <a:t>Click to edit master title style</a:t>
            </a:r>
          </a:p>
        </p:txBody>
      </p:sp>
      <p:sp>
        <p:nvSpPr>
          <p:cNvPr id="2" name="Text Placeholder 7">
            <a:extLst>
              <a:ext uri="{FF2B5EF4-FFF2-40B4-BE49-F238E27FC236}">
                <a16:creationId xmlns:a16="http://schemas.microsoft.com/office/drawing/2014/main" id="{3AC1CA47-BD8D-6C8E-6CE6-EF7226FE74D8}"/>
              </a:ext>
            </a:extLst>
          </p:cNvPr>
          <p:cNvSpPr>
            <a:spLocks noGrp="1"/>
          </p:cNvSpPr>
          <p:nvPr>
            <p:ph type="body" sz="quarter" idx="10"/>
          </p:nvPr>
        </p:nvSpPr>
        <p:spPr>
          <a:xfrm>
            <a:off x="381000" y="1147947"/>
            <a:ext cx="8305800" cy="2044700"/>
          </a:xfrm>
          <a:prstGeom prst="rect">
            <a:avLst/>
          </a:prstGeom>
        </p:spPr>
        <p:txBody>
          <a:bodyPr/>
          <a:lstStyle>
            <a:lvl1pPr marL="0" indent="0" algn="l">
              <a:buNone/>
              <a:defRPr sz="1650"/>
            </a:lvl1pPr>
            <a:lvl2pPr marL="417910" indent="-160735" algn="l">
              <a:buFont typeface="Arial" panose="020B0604020202020204" pitchFamily="34" charset="0"/>
              <a:buChar char="•"/>
              <a:defRPr sz="1500"/>
            </a:lvl2pPr>
            <a:lvl3pPr marL="642938" indent="-128588" algn="l">
              <a:buFont typeface="Courier New" panose="02070309020205020404" pitchFamily="49" charset="0"/>
              <a:buChar char="o"/>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DDF76ECC-2FDA-4E51-74A3-D90188DE1FC2}"/>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7" y="3874049"/>
            <a:ext cx="1335175" cy="1335175"/>
          </a:xfrm>
          <a:prstGeom prst="rect">
            <a:avLst/>
          </a:prstGeom>
        </p:spPr>
      </p:pic>
    </p:spTree>
    <p:extLst>
      <p:ext uri="{BB962C8B-B14F-4D97-AF65-F5344CB8AC3E}">
        <p14:creationId xmlns:p14="http://schemas.microsoft.com/office/powerpoint/2010/main" val="19153146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6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1"/>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8416C769-5600-8978-E438-F532153E9B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55133" y="79289"/>
            <a:ext cx="1826029" cy="1656165"/>
          </a:xfrm>
          <a:prstGeom prst="rect">
            <a:avLst/>
          </a:prstGeom>
        </p:spPr>
      </p:pic>
      <p:sp>
        <p:nvSpPr>
          <p:cNvPr id="2" name="Title 1">
            <a:extLst>
              <a:ext uri="{FF2B5EF4-FFF2-40B4-BE49-F238E27FC236}">
                <a16:creationId xmlns:a16="http://schemas.microsoft.com/office/drawing/2014/main" id="{D8A0AC96-AC12-1D79-F1FA-13F9EA1B9AAA}"/>
              </a:ext>
            </a:extLst>
          </p:cNvPr>
          <p:cNvSpPr>
            <a:spLocks noGrp="1"/>
          </p:cNvSpPr>
          <p:nvPr>
            <p:ph type="title" hasCustomPrompt="1"/>
          </p:nvPr>
        </p:nvSpPr>
        <p:spPr>
          <a:xfrm>
            <a:off x="381000" y="205979"/>
            <a:ext cx="8305800" cy="857250"/>
          </a:xfrm>
        </p:spPr>
        <p:txBody>
          <a:bodyPr/>
          <a:lstStyle>
            <a:lvl1pPr>
              <a:defRPr cap="none">
                <a:solidFill>
                  <a:schemeClr val="accent1"/>
                </a:solidFill>
              </a:defRPr>
            </a:lvl1pPr>
          </a:lstStyle>
          <a:p>
            <a:r>
              <a:rPr lang="en-US" dirty="0"/>
              <a:t>Click to edit master title style</a:t>
            </a:r>
          </a:p>
        </p:txBody>
      </p:sp>
      <p:sp>
        <p:nvSpPr>
          <p:cNvPr id="4" name="Text Placeholder 7">
            <a:extLst>
              <a:ext uri="{FF2B5EF4-FFF2-40B4-BE49-F238E27FC236}">
                <a16:creationId xmlns:a16="http://schemas.microsoft.com/office/drawing/2014/main" id="{EBA85AE8-8C7C-0175-F2F9-40388D814A78}"/>
              </a:ext>
            </a:extLst>
          </p:cNvPr>
          <p:cNvSpPr>
            <a:spLocks noGrp="1"/>
          </p:cNvSpPr>
          <p:nvPr>
            <p:ph type="body" sz="quarter" idx="10"/>
          </p:nvPr>
        </p:nvSpPr>
        <p:spPr>
          <a:xfrm>
            <a:off x="381000" y="1147947"/>
            <a:ext cx="8305800" cy="2044700"/>
          </a:xfrm>
          <a:prstGeom prst="rect">
            <a:avLst/>
          </a:prstGeom>
        </p:spPr>
        <p:txBody>
          <a:bodyPr/>
          <a:lstStyle>
            <a:lvl1pPr marL="0" indent="0" algn="l">
              <a:buNone/>
              <a:defRPr sz="1650"/>
            </a:lvl1pPr>
            <a:lvl2pPr marL="417910" indent="-160735" algn="l">
              <a:buFont typeface="Arial" panose="020B0604020202020204" pitchFamily="34" charset="0"/>
              <a:buChar char="•"/>
              <a:defRPr sz="1500"/>
            </a:lvl2pPr>
            <a:lvl3pPr marL="642938" indent="-128588" algn="l">
              <a:buFont typeface="Courier New" panose="02070309020205020404" pitchFamily="49" charset="0"/>
              <a:buChar char="o"/>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9621B004-E290-78BC-C161-EB66BBA005D4}"/>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7" y="3874049"/>
            <a:ext cx="1335175" cy="1335175"/>
          </a:xfrm>
          <a:prstGeom prst="rect">
            <a:avLst/>
          </a:prstGeom>
        </p:spPr>
      </p:pic>
    </p:spTree>
    <p:extLst>
      <p:ext uri="{BB962C8B-B14F-4D97-AF65-F5344CB8AC3E}">
        <p14:creationId xmlns:p14="http://schemas.microsoft.com/office/powerpoint/2010/main" val="294204188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7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1"/>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8416C769-5600-8978-E438-F532153E9B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2630" y="3356571"/>
            <a:ext cx="2185666" cy="1055149"/>
          </a:xfrm>
          <a:prstGeom prst="rect">
            <a:avLst/>
          </a:prstGeom>
        </p:spPr>
      </p:pic>
      <p:sp>
        <p:nvSpPr>
          <p:cNvPr id="2" name="Title 1">
            <a:extLst>
              <a:ext uri="{FF2B5EF4-FFF2-40B4-BE49-F238E27FC236}">
                <a16:creationId xmlns:a16="http://schemas.microsoft.com/office/drawing/2014/main" id="{FB263FF8-B2BC-D584-F4B6-19E544BDD847}"/>
              </a:ext>
            </a:extLst>
          </p:cNvPr>
          <p:cNvSpPr>
            <a:spLocks noGrp="1"/>
          </p:cNvSpPr>
          <p:nvPr>
            <p:ph type="title" hasCustomPrompt="1"/>
          </p:nvPr>
        </p:nvSpPr>
        <p:spPr>
          <a:xfrm>
            <a:off x="381000" y="205979"/>
            <a:ext cx="8305800" cy="857250"/>
          </a:xfrm>
        </p:spPr>
        <p:txBody>
          <a:bodyPr/>
          <a:lstStyle>
            <a:lvl1pPr>
              <a:defRPr cap="none">
                <a:solidFill>
                  <a:schemeClr val="tx2"/>
                </a:solidFill>
              </a:defRPr>
            </a:lvl1pPr>
          </a:lstStyle>
          <a:p>
            <a:r>
              <a:rPr lang="en-US" dirty="0"/>
              <a:t>Click to edit master title style</a:t>
            </a:r>
          </a:p>
        </p:txBody>
      </p:sp>
      <p:sp>
        <p:nvSpPr>
          <p:cNvPr id="4" name="Text Placeholder 7">
            <a:extLst>
              <a:ext uri="{FF2B5EF4-FFF2-40B4-BE49-F238E27FC236}">
                <a16:creationId xmlns:a16="http://schemas.microsoft.com/office/drawing/2014/main" id="{39EA72D1-51EC-CDE0-44AC-89A6C3142CA4}"/>
              </a:ext>
            </a:extLst>
          </p:cNvPr>
          <p:cNvSpPr>
            <a:spLocks noGrp="1"/>
          </p:cNvSpPr>
          <p:nvPr>
            <p:ph type="body" sz="quarter" idx="10"/>
          </p:nvPr>
        </p:nvSpPr>
        <p:spPr>
          <a:xfrm>
            <a:off x="381000" y="1147947"/>
            <a:ext cx="8305800" cy="2044700"/>
          </a:xfrm>
          <a:prstGeom prst="rect">
            <a:avLst/>
          </a:prstGeom>
        </p:spPr>
        <p:txBody>
          <a:bodyPr/>
          <a:lstStyle>
            <a:lvl1pPr marL="0" indent="0" algn="l">
              <a:buNone/>
              <a:defRPr sz="1650"/>
            </a:lvl1pPr>
            <a:lvl2pPr marL="417910" indent="-160735" algn="l">
              <a:buFont typeface="Arial" panose="020B0604020202020204" pitchFamily="34" charset="0"/>
              <a:buChar char="•"/>
              <a:defRPr sz="1500"/>
            </a:lvl2pPr>
            <a:lvl3pPr marL="642938" indent="-128588" algn="l">
              <a:buFont typeface="Courier New" panose="02070309020205020404" pitchFamily="49" charset="0"/>
              <a:buChar char="o"/>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E74834C0-BAD7-7117-6C10-340D48EF739F}"/>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7" y="3874049"/>
            <a:ext cx="1335175" cy="1335175"/>
          </a:xfrm>
          <a:prstGeom prst="rect">
            <a:avLst/>
          </a:prstGeom>
        </p:spPr>
      </p:pic>
    </p:spTree>
    <p:extLst>
      <p:ext uri="{BB962C8B-B14F-4D97-AF65-F5344CB8AC3E}">
        <p14:creationId xmlns:p14="http://schemas.microsoft.com/office/powerpoint/2010/main" val="38884217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8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1"/>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8416C769-5600-8978-E438-F532153E9B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0401" y="3356571"/>
            <a:ext cx="1850124" cy="1055149"/>
          </a:xfrm>
          <a:prstGeom prst="rect">
            <a:avLst/>
          </a:prstGeom>
        </p:spPr>
      </p:pic>
      <p:sp>
        <p:nvSpPr>
          <p:cNvPr id="2" name="Title 1">
            <a:extLst>
              <a:ext uri="{FF2B5EF4-FFF2-40B4-BE49-F238E27FC236}">
                <a16:creationId xmlns:a16="http://schemas.microsoft.com/office/drawing/2014/main" id="{934DD7BA-D4C6-5ADC-9C77-B7DB4F62A1C9}"/>
              </a:ext>
            </a:extLst>
          </p:cNvPr>
          <p:cNvSpPr>
            <a:spLocks noGrp="1"/>
          </p:cNvSpPr>
          <p:nvPr>
            <p:ph type="title" hasCustomPrompt="1"/>
          </p:nvPr>
        </p:nvSpPr>
        <p:spPr>
          <a:xfrm>
            <a:off x="381000" y="205979"/>
            <a:ext cx="8229600" cy="857250"/>
          </a:xfrm>
        </p:spPr>
        <p:txBody>
          <a:bodyPr/>
          <a:lstStyle>
            <a:lvl1pPr>
              <a:defRPr cap="none">
                <a:solidFill>
                  <a:schemeClr val="accent2"/>
                </a:solidFill>
              </a:defRPr>
            </a:lvl1pPr>
          </a:lstStyle>
          <a:p>
            <a:r>
              <a:rPr lang="en-US" dirty="0"/>
              <a:t>Click to edit master title style</a:t>
            </a:r>
          </a:p>
        </p:txBody>
      </p:sp>
      <p:sp>
        <p:nvSpPr>
          <p:cNvPr id="4" name="Text Placeholder 7">
            <a:extLst>
              <a:ext uri="{FF2B5EF4-FFF2-40B4-BE49-F238E27FC236}">
                <a16:creationId xmlns:a16="http://schemas.microsoft.com/office/drawing/2014/main" id="{80CF2B9F-E22A-8DE9-7297-FD2F101D8DD2}"/>
              </a:ext>
            </a:extLst>
          </p:cNvPr>
          <p:cNvSpPr>
            <a:spLocks noGrp="1"/>
          </p:cNvSpPr>
          <p:nvPr>
            <p:ph type="body" sz="quarter" idx="10"/>
          </p:nvPr>
        </p:nvSpPr>
        <p:spPr>
          <a:xfrm>
            <a:off x="381000" y="1147947"/>
            <a:ext cx="8305800" cy="2044700"/>
          </a:xfrm>
          <a:prstGeom prst="rect">
            <a:avLst/>
          </a:prstGeom>
        </p:spPr>
        <p:txBody>
          <a:bodyPr/>
          <a:lstStyle>
            <a:lvl1pPr marL="0" indent="0" algn="l">
              <a:buNone/>
              <a:defRPr sz="1650"/>
            </a:lvl1pPr>
            <a:lvl2pPr marL="417910" indent="-160735" algn="l">
              <a:buFont typeface="Arial" panose="020B0604020202020204" pitchFamily="34" charset="0"/>
              <a:buChar char="•"/>
              <a:defRPr sz="1500"/>
            </a:lvl2pPr>
            <a:lvl3pPr marL="642938" indent="-128588" algn="l">
              <a:buFont typeface="Courier New" panose="02070309020205020404" pitchFamily="49" charset="0"/>
              <a:buChar char="o"/>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1E3EDA21-1451-B6C7-729E-FB722A284EA3}"/>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7" y="3874049"/>
            <a:ext cx="1335175" cy="1335175"/>
          </a:xfrm>
          <a:prstGeom prst="rect">
            <a:avLst/>
          </a:prstGeom>
        </p:spPr>
      </p:pic>
    </p:spTree>
    <p:extLst>
      <p:ext uri="{BB962C8B-B14F-4D97-AF65-F5344CB8AC3E}">
        <p14:creationId xmlns:p14="http://schemas.microsoft.com/office/powerpoint/2010/main" val="19501111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9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1"/>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8416C769-5600-8978-E438-F532153E9B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95634" y="151587"/>
            <a:ext cx="1902062" cy="2090386"/>
          </a:xfrm>
          <a:prstGeom prst="rect">
            <a:avLst/>
          </a:prstGeom>
        </p:spPr>
      </p:pic>
      <p:sp>
        <p:nvSpPr>
          <p:cNvPr id="2" name="Title 1">
            <a:extLst>
              <a:ext uri="{FF2B5EF4-FFF2-40B4-BE49-F238E27FC236}">
                <a16:creationId xmlns:a16="http://schemas.microsoft.com/office/drawing/2014/main" id="{17D1837C-3F62-DA68-BE65-09B1174AFE03}"/>
              </a:ext>
            </a:extLst>
          </p:cNvPr>
          <p:cNvSpPr>
            <a:spLocks noGrp="1"/>
          </p:cNvSpPr>
          <p:nvPr>
            <p:ph type="title" hasCustomPrompt="1"/>
          </p:nvPr>
        </p:nvSpPr>
        <p:spPr>
          <a:xfrm>
            <a:off x="381000" y="205979"/>
            <a:ext cx="8229600" cy="857250"/>
          </a:xfrm>
        </p:spPr>
        <p:txBody>
          <a:bodyPr/>
          <a:lstStyle>
            <a:lvl1pPr>
              <a:defRPr cap="none">
                <a:solidFill>
                  <a:schemeClr val="tx2"/>
                </a:solidFill>
              </a:defRPr>
            </a:lvl1pPr>
          </a:lstStyle>
          <a:p>
            <a:r>
              <a:rPr lang="en-US" dirty="0"/>
              <a:t>Click to edit master title style</a:t>
            </a:r>
          </a:p>
        </p:txBody>
      </p:sp>
      <p:sp>
        <p:nvSpPr>
          <p:cNvPr id="4" name="Text Placeholder 7">
            <a:extLst>
              <a:ext uri="{FF2B5EF4-FFF2-40B4-BE49-F238E27FC236}">
                <a16:creationId xmlns:a16="http://schemas.microsoft.com/office/drawing/2014/main" id="{D2F0F903-D53F-1EF5-B8A0-0F379EA749FD}"/>
              </a:ext>
            </a:extLst>
          </p:cNvPr>
          <p:cNvSpPr>
            <a:spLocks noGrp="1"/>
          </p:cNvSpPr>
          <p:nvPr>
            <p:ph type="body" sz="quarter" idx="10"/>
          </p:nvPr>
        </p:nvSpPr>
        <p:spPr>
          <a:xfrm>
            <a:off x="381000" y="1147947"/>
            <a:ext cx="8305800" cy="2044700"/>
          </a:xfrm>
          <a:prstGeom prst="rect">
            <a:avLst/>
          </a:prstGeom>
        </p:spPr>
        <p:txBody>
          <a:bodyPr/>
          <a:lstStyle>
            <a:lvl1pPr marL="0" indent="0" algn="l">
              <a:buNone/>
              <a:defRPr sz="1650"/>
            </a:lvl1pPr>
            <a:lvl2pPr marL="417910" indent="-160735" algn="l">
              <a:buFont typeface="Arial" panose="020B0604020202020204" pitchFamily="34" charset="0"/>
              <a:buChar char="•"/>
              <a:defRPr sz="1500"/>
            </a:lvl2pPr>
            <a:lvl3pPr marL="642938" indent="-128588" algn="l">
              <a:buFont typeface="Courier New" panose="02070309020205020404" pitchFamily="49" charset="0"/>
              <a:buChar char="o"/>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FD8240B7-C376-667F-AF63-7A8B1109002A}"/>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7" y="3874049"/>
            <a:ext cx="1335175" cy="1335175"/>
          </a:xfrm>
          <a:prstGeom prst="rect">
            <a:avLst/>
          </a:prstGeom>
        </p:spPr>
      </p:pic>
    </p:spTree>
    <p:extLst>
      <p:ext uri="{BB962C8B-B14F-4D97-AF65-F5344CB8AC3E}">
        <p14:creationId xmlns:p14="http://schemas.microsoft.com/office/powerpoint/2010/main" val="76051644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10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1"/>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8416C769-5600-8978-E438-F532153E9B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95634" y="151587"/>
            <a:ext cx="1902062" cy="2090386"/>
          </a:xfrm>
          <a:prstGeom prst="rect">
            <a:avLst/>
          </a:prstGeom>
        </p:spPr>
      </p:pic>
      <p:pic>
        <p:nvPicPr>
          <p:cNvPr id="4" name="Picture 3">
            <a:extLst>
              <a:ext uri="{FF2B5EF4-FFF2-40B4-BE49-F238E27FC236}">
                <a16:creationId xmlns:a16="http://schemas.microsoft.com/office/drawing/2014/main" id="{2F753F4B-6198-2C0D-0AAA-03CBFE069855}"/>
              </a:ext>
            </a:extLst>
          </p:cNvPr>
          <p:cNvPicPr>
            <a:picLocks noChangeAspect="1"/>
          </p:cNvPicPr>
          <p:nvPr/>
        </p:nvPicPr>
        <p:blipFill rotWithShape="1">
          <a:blip r:embed="rId5">
            <a:extLst>
              <a:ext uri="{28A0092B-C50C-407E-A947-70E740481C1C}">
                <a14:useLocalDpi xmlns:a14="http://schemas.microsoft.com/office/drawing/2010/main" val="0"/>
              </a:ext>
            </a:extLst>
          </a:blip>
          <a:srcRect l="15657"/>
          <a:stretch/>
        </p:blipFill>
        <p:spPr>
          <a:xfrm>
            <a:off x="0" y="209438"/>
            <a:ext cx="6555498" cy="799078"/>
          </a:xfrm>
          <a:prstGeom prst="rect">
            <a:avLst/>
          </a:prstGeom>
        </p:spPr>
      </p:pic>
      <p:sp>
        <p:nvSpPr>
          <p:cNvPr id="5" name="Title 1">
            <a:extLst>
              <a:ext uri="{FF2B5EF4-FFF2-40B4-BE49-F238E27FC236}">
                <a16:creationId xmlns:a16="http://schemas.microsoft.com/office/drawing/2014/main" id="{7B314486-674C-F7D2-EA1F-4541AC2431A7}"/>
              </a:ext>
            </a:extLst>
          </p:cNvPr>
          <p:cNvSpPr>
            <a:spLocks noGrp="1"/>
          </p:cNvSpPr>
          <p:nvPr>
            <p:ph type="title" hasCustomPrompt="1"/>
          </p:nvPr>
        </p:nvSpPr>
        <p:spPr>
          <a:xfrm>
            <a:off x="381000" y="172861"/>
            <a:ext cx="8458200" cy="857250"/>
          </a:xfrm>
        </p:spPr>
        <p:txBody>
          <a:bodyPr/>
          <a:lstStyle>
            <a:lvl1pPr>
              <a:defRPr cap="none">
                <a:solidFill>
                  <a:schemeClr val="bg1"/>
                </a:solidFill>
              </a:defRPr>
            </a:lvl1pPr>
          </a:lstStyle>
          <a:p>
            <a:r>
              <a:rPr lang="en-US" dirty="0"/>
              <a:t>Click to edit master title style</a:t>
            </a:r>
          </a:p>
        </p:txBody>
      </p:sp>
      <p:sp>
        <p:nvSpPr>
          <p:cNvPr id="6" name="Text Placeholder 7">
            <a:extLst>
              <a:ext uri="{FF2B5EF4-FFF2-40B4-BE49-F238E27FC236}">
                <a16:creationId xmlns:a16="http://schemas.microsoft.com/office/drawing/2014/main" id="{0CC246D4-E3A5-F279-1E55-5609EB8FB045}"/>
              </a:ext>
            </a:extLst>
          </p:cNvPr>
          <p:cNvSpPr>
            <a:spLocks noGrp="1"/>
          </p:cNvSpPr>
          <p:nvPr>
            <p:ph type="body" sz="quarter" idx="10"/>
          </p:nvPr>
        </p:nvSpPr>
        <p:spPr>
          <a:xfrm>
            <a:off x="381000" y="1147947"/>
            <a:ext cx="8305800" cy="2044700"/>
          </a:xfrm>
          <a:prstGeom prst="rect">
            <a:avLst/>
          </a:prstGeom>
        </p:spPr>
        <p:txBody>
          <a:bodyPr/>
          <a:lstStyle>
            <a:lvl1pPr marL="0" indent="0" algn="l">
              <a:buNone/>
              <a:defRPr sz="1650"/>
            </a:lvl1pPr>
            <a:lvl2pPr marL="417910" indent="-160735" algn="l">
              <a:buFont typeface="Arial" panose="020B0604020202020204" pitchFamily="34" charset="0"/>
              <a:buChar char="•"/>
              <a:defRPr sz="1500"/>
            </a:lvl2pPr>
            <a:lvl3pPr marL="642938" indent="-128588" algn="l">
              <a:buFont typeface="Courier New" panose="02070309020205020404" pitchFamily="49" charset="0"/>
              <a:buChar char="o"/>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a:extLst>
              <a:ext uri="{FF2B5EF4-FFF2-40B4-BE49-F238E27FC236}">
                <a16:creationId xmlns:a16="http://schemas.microsoft.com/office/drawing/2014/main" id="{F9C5161B-90DD-F369-B990-CDB34AF07D64}"/>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808827" y="3874049"/>
            <a:ext cx="1335175" cy="1335175"/>
          </a:xfrm>
          <a:prstGeom prst="rect">
            <a:avLst/>
          </a:prstGeom>
        </p:spPr>
      </p:pic>
    </p:spTree>
    <p:extLst>
      <p:ext uri="{BB962C8B-B14F-4D97-AF65-F5344CB8AC3E}">
        <p14:creationId xmlns:p14="http://schemas.microsoft.com/office/powerpoint/2010/main" val="14737120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cSld name="8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F311BA-F1E9-BFAA-FAA9-8C6B4DB21170}"/>
              </a:ext>
            </a:extLst>
          </p:cNvPr>
          <p:cNvPicPr>
            <a:picLocks noChangeAspect="1"/>
          </p:cNvPicPr>
          <p:nvPr/>
        </p:nvPicPr>
        <p:blipFill rotWithShape="1">
          <a:blip r:embed="rId2">
            <a:extLst>
              <a:ext uri="{28A0092B-C50C-407E-A947-70E740481C1C}">
                <a14:useLocalDpi xmlns:a14="http://schemas.microsoft.com/office/drawing/2010/main" val="0"/>
              </a:ext>
            </a:extLst>
          </a:blip>
          <a:srcRect l="50353"/>
          <a:stretch/>
        </p:blipFill>
        <p:spPr>
          <a:xfrm>
            <a:off x="2" y="209438"/>
            <a:ext cx="3858767" cy="799077"/>
          </a:xfrm>
          <a:prstGeom prst="rect">
            <a:avLst/>
          </a:prstGeom>
        </p:spPr>
      </p:pic>
      <p:sp>
        <p:nvSpPr>
          <p:cNvPr id="9" name="Title 1">
            <a:extLst>
              <a:ext uri="{FF2B5EF4-FFF2-40B4-BE49-F238E27FC236}">
                <a16:creationId xmlns:a16="http://schemas.microsoft.com/office/drawing/2014/main" id="{6AECB7FC-BF0B-0027-8F59-23457E616AA6}"/>
              </a:ext>
            </a:extLst>
          </p:cNvPr>
          <p:cNvSpPr>
            <a:spLocks noGrp="1"/>
          </p:cNvSpPr>
          <p:nvPr>
            <p:ph type="title" hasCustomPrompt="1"/>
          </p:nvPr>
        </p:nvSpPr>
        <p:spPr>
          <a:xfrm>
            <a:off x="381002" y="358622"/>
            <a:ext cx="7195457" cy="558766"/>
          </a:xfrm>
          <a:prstGeom prst="rect">
            <a:avLst/>
          </a:prstGeom>
        </p:spPr>
        <p:txBody>
          <a:bodyPr>
            <a:normAutofit/>
          </a:bodyPr>
          <a:lstStyle>
            <a:lvl1pPr>
              <a:defRPr sz="2475"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1" name="Picture 10" descr="A picture containing moon, astronomical object, orange, astronomy&#10;&#10;Description automatically generated">
            <a:extLst>
              <a:ext uri="{FF2B5EF4-FFF2-40B4-BE49-F238E27FC236}">
                <a16:creationId xmlns:a16="http://schemas.microsoft.com/office/drawing/2014/main" id="{3BA5E76E-EADE-EAEE-5211-D3829462A5C9}"/>
              </a:ext>
            </a:extLst>
          </p:cNvPr>
          <p:cNvPicPr>
            <a:picLocks noChangeAspect="1"/>
          </p:cNvPicPr>
          <p:nvPr/>
        </p:nvPicPr>
        <p:blipFill rotWithShape="1">
          <a:blip r:embed="rId3">
            <a:extLst>
              <a:ext uri="{28A0092B-C50C-407E-A947-70E740481C1C}">
                <a14:useLocalDpi xmlns:a14="http://schemas.microsoft.com/office/drawing/2010/main" val="0"/>
              </a:ext>
            </a:extLst>
          </a:blip>
          <a:srcRect l="3225" t="53192" r="41190" b="6451"/>
          <a:stretch/>
        </p:blipFill>
        <p:spPr>
          <a:xfrm>
            <a:off x="0" y="3460302"/>
            <a:ext cx="4121398" cy="1683199"/>
          </a:xfrm>
          <a:prstGeom prst="rect">
            <a:avLst/>
          </a:prstGeom>
        </p:spPr>
      </p:pic>
      <p:pic>
        <p:nvPicPr>
          <p:cNvPr id="12" name="Picture 11" descr="A white numbers on a black background&#10;&#10;Description automatically generated with medium confidence">
            <a:extLst>
              <a:ext uri="{FF2B5EF4-FFF2-40B4-BE49-F238E27FC236}">
                <a16:creationId xmlns:a16="http://schemas.microsoft.com/office/drawing/2014/main" id="{F16A8A06-4E45-3D24-821F-A3676B86C9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2" name="Picture 1">
            <a:extLst>
              <a:ext uri="{FF2B5EF4-FFF2-40B4-BE49-F238E27FC236}">
                <a16:creationId xmlns:a16="http://schemas.microsoft.com/office/drawing/2014/main" id="{CDB52447-F89D-7C56-023D-C9CA415B1AE3}"/>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7" y="3810928"/>
            <a:ext cx="1335175" cy="1335175"/>
          </a:xfrm>
          <a:prstGeom prst="rect">
            <a:avLst/>
          </a:prstGeom>
        </p:spPr>
      </p:pic>
    </p:spTree>
    <p:extLst>
      <p:ext uri="{BB962C8B-B14F-4D97-AF65-F5344CB8AC3E}">
        <p14:creationId xmlns:p14="http://schemas.microsoft.com/office/powerpoint/2010/main" val="37476363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10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3DDA96-CEF0-41E0-DFEC-0B273E113E90}"/>
              </a:ext>
            </a:extLst>
          </p:cNvPr>
          <p:cNvPicPr>
            <a:picLocks noChangeAspect="1"/>
          </p:cNvPicPr>
          <p:nvPr/>
        </p:nvPicPr>
        <p:blipFill rotWithShape="1">
          <a:blip r:embed="rId2">
            <a:extLst>
              <a:ext uri="{28A0092B-C50C-407E-A947-70E740481C1C}">
                <a14:useLocalDpi xmlns:a14="http://schemas.microsoft.com/office/drawing/2010/main" val="0"/>
              </a:ext>
            </a:extLst>
          </a:blip>
          <a:srcRect t="57041" b="2907"/>
          <a:stretch/>
        </p:blipFill>
        <p:spPr>
          <a:xfrm flipH="1">
            <a:off x="0" y="4053254"/>
            <a:ext cx="4839286" cy="1090247"/>
          </a:xfrm>
          <a:prstGeom prst="rect">
            <a:avLst/>
          </a:prstGeom>
        </p:spPr>
      </p:pic>
      <p:sp>
        <p:nvSpPr>
          <p:cNvPr id="9" name="Title 1">
            <a:extLst>
              <a:ext uri="{FF2B5EF4-FFF2-40B4-BE49-F238E27FC236}">
                <a16:creationId xmlns:a16="http://schemas.microsoft.com/office/drawing/2014/main" id="{EE25D4F4-418C-4E01-EB8B-AF061F06F4EF}"/>
              </a:ext>
            </a:extLst>
          </p:cNvPr>
          <p:cNvSpPr>
            <a:spLocks noGrp="1"/>
          </p:cNvSpPr>
          <p:nvPr>
            <p:ph type="title" hasCustomPrompt="1"/>
          </p:nvPr>
        </p:nvSpPr>
        <p:spPr>
          <a:xfrm>
            <a:off x="342900" y="569637"/>
            <a:ext cx="8458200" cy="558766"/>
          </a:xfrm>
          <a:prstGeom prst="rect">
            <a:avLst/>
          </a:prstGeom>
        </p:spPr>
        <p:txBody>
          <a:bodyPr>
            <a:normAutofit/>
          </a:bodyPr>
          <a:lstStyle>
            <a:lvl1pPr algn="ctr">
              <a:defRPr sz="2475" b="1" i="0">
                <a:solidFill>
                  <a:srgbClr val="0083BE"/>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1" name="Picture 10" descr="A white numbers on a black background&#10;&#10;Description automatically generated with medium confidence">
            <a:extLst>
              <a:ext uri="{FF2B5EF4-FFF2-40B4-BE49-F238E27FC236}">
                <a16:creationId xmlns:a16="http://schemas.microsoft.com/office/drawing/2014/main" id="{94A43170-0BA6-CFA4-5E9B-A67A5BEBE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3775BA38-794A-95AA-96AB-AB9334F3CA39}"/>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08827" y="3810928"/>
            <a:ext cx="1335175" cy="1335175"/>
          </a:xfrm>
          <a:prstGeom prst="rect">
            <a:avLst/>
          </a:prstGeom>
        </p:spPr>
      </p:pic>
    </p:spTree>
    <p:extLst>
      <p:ext uri="{BB962C8B-B14F-4D97-AF65-F5344CB8AC3E}">
        <p14:creationId xmlns:p14="http://schemas.microsoft.com/office/powerpoint/2010/main" val="326126064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17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3DDA96-CEF0-41E0-DFEC-0B273E113E90}"/>
              </a:ext>
            </a:extLst>
          </p:cNvPr>
          <p:cNvPicPr>
            <a:picLocks noChangeAspect="1"/>
          </p:cNvPicPr>
          <p:nvPr/>
        </p:nvPicPr>
        <p:blipFill rotWithShape="1">
          <a:blip r:embed="rId2">
            <a:extLst>
              <a:ext uri="{28A0092B-C50C-407E-A947-70E740481C1C}">
                <a14:useLocalDpi xmlns:a14="http://schemas.microsoft.com/office/drawing/2010/main" val="0"/>
              </a:ext>
            </a:extLst>
          </a:blip>
          <a:srcRect t="57041" b="2907"/>
          <a:stretch/>
        </p:blipFill>
        <p:spPr>
          <a:xfrm flipH="1">
            <a:off x="0" y="4053254"/>
            <a:ext cx="4839286" cy="1090247"/>
          </a:xfrm>
          <a:prstGeom prst="rect">
            <a:avLst/>
          </a:prstGeom>
        </p:spPr>
      </p:pic>
      <p:pic>
        <p:nvPicPr>
          <p:cNvPr id="11" name="Picture 10" descr="A white numbers on a black background&#10;&#10;Description automatically generated with medium confidence">
            <a:extLst>
              <a:ext uri="{FF2B5EF4-FFF2-40B4-BE49-F238E27FC236}">
                <a16:creationId xmlns:a16="http://schemas.microsoft.com/office/drawing/2014/main" id="{94A43170-0BA6-CFA4-5E9B-A67A5BEBE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sp>
        <p:nvSpPr>
          <p:cNvPr id="2" name="Title 1">
            <a:extLst>
              <a:ext uri="{FF2B5EF4-FFF2-40B4-BE49-F238E27FC236}">
                <a16:creationId xmlns:a16="http://schemas.microsoft.com/office/drawing/2014/main" id="{39A528FF-DCC7-D3DA-D28F-8CA46B49A766}"/>
              </a:ext>
            </a:extLst>
          </p:cNvPr>
          <p:cNvSpPr>
            <a:spLocks noGrp="1"/>
          </p:cNvSpPr>
          <p:nvPr>
            <p:ph type="title" hasCustomPrompt="1"/>
          </p:nvPr>
        </p:nvSpPr>
        <p:spPr>
          <a:xfrm>
            <a:off x="381000" y="358622"/>
            <a:ext cx="8458200" cy="558766"/>
          </a:xfrm>
          <a:prstGeom prst="rect">
            <a:avLst/>
          </a:prstGeom>
        </p:spPr>
        <p:txBody>
          <a:bodyPr>
            <a:normAutofit/>
          </a:bodyPr>
          <a:lstStyle>
            <a:lvl1pPr>
              <a:defRPr sz="2475" b="1" i="0">
                <a:solidFill>
                  <a:schemeClr val="accent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4" name="Text Placeholder 7">
            <a:extLst>
              <a:ext uri="{FF2B5EF4-FFF2-40B4-BE49-F238E27FC236}">
                <a16:creationId xmlns:a16="http://schemas.microsoft.com/office/drawing/2014/main" id="{DE4325FD-4F59-C51E-91CD-6A1AAF780B77}"/>
              </a:ext>
            </a:extLst>
          </p:cNvPr>
          <p:cNvSpPr>
            <a:spLocks noGrp="1"/>
          </p:cNvSpPr>
          <p:nvPr>
            <p:ph type="body" sz="quarter" idx="10"/>
          </p:nvPr>
        </p:nvSpPr>
        <p:spPr>
          <a:xfrm>
            <a:off x="381000" y="1147947"/>
            <a:ext cx="8305800" cy="2044700"/>
          </a:xfrm>
          <a:prstGeom prst="rect">
            <a:avLst/>
          </a:prstGeom>
        </p:spPr>
        <p:txBody>
          <a:bodyPr/>
          <a:lstStyle>
            <a:lvl1pPr marL="0" indent="0" algn="l">
              <a:buNone/>
              <a:defRPr sz="1650"/>
            </a:lvl1pPr>
            <a:lvl2pPr marL="417910" indent="-160735" algn="l">
              <a:buFont typeface="Arial" panose="020B0604020202020204" pitchFamily="34" charset="0"/>
              <a:buChar char="•"/>
              <a:defRPr sz="1500"/>
            </a:lvl2pPr>
            <a:lvl3pPr marL="642938" indent="-128588" algn="l">
              <a:buFont typeface="Courier New" panose="02070309020205020404" pitchFamily="49" charset="0"/>
              <a:buChar char="o"/>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0CB189CB-E679-6096-11DC-BCB47A5E76F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08827" y="3810928"/>
            <a:ext cx="1335175" cy="1335175"/>
          </a:xfrm>
          <a:prstGeom prst="rect">
            <a:avLst/>
          </a:prstGeom>
        </p:spPr>
      </p:pic>
    </p:spTree>
    <p:extLst>
      <p:ext uri="{BB962C8B-B14F-4D97-AF65-F5344CB8AC3E}">
        <p14:creationId xmlns:p14="http://schemas.microsoft.com/office/powerpoint/2010/main" val="405239577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12" name="Picture 11" descr="A picture containing moon, astronomical object, orange, astronomy&#10;&#10;Description automatically generated">
            <a:extLst>
              <a:ext uri="{FF2B5EF4-FFF2-40B4-BE49-F238E27FC236}">
                <a16:creationId xmlns:a16="http://schemas.microsoft.com/office/drawing/2014/main" id="{EC58E5A6-B45D-C2AC-06BB-EE8FAE77B94C}"/>
              </a:ext>
            </a:extLst>
          </p:cNvPr>
          <p:cNvPicPr>
            <a:picLocks noChangeAspect="1"/>
          </p:cNvPicPr>
          <p:nvPr/>
        </p:nvPicPr>
        <p:blipFill rotWithShape="1">
          <a:blip r:embed="rId2">
            <a:extLst>
              <a:ext uri="{28A0092B-C50C-407E-A947-70E740481C1C}">
                <a14:useLocalDpi xmlns:a14="http://schemas.microsoft.com/office/drawing/2010/main" val="0"/>
              </a:ext>
            </a:extLst>
          </a:blip>
          <a:srcRect l="3225" t="53192" r="41190" b="6451"/>
          <a:stretch/>
        </p:blipFill>
        <p:spPr>
          <a:xfrm>
            <a:off x="0" y="3460302"/>
            <a:ext cx="4121398" cy="1683199"/>
          </a:xfrm>
          <a:prstGeom prst="rect">
            <a:avLst/>
          </a:prstGeom>
        </p:spPr>
      </p:pic>
      <p:sp>
        <p:nvSpPr>
          <p:cNvPr id="2" name="Title 1">
            <a:extLst>
              <a:ext uri="{FF2B5EF4-FFF2-40B4-BE49-F238E27FC236}">
                <a16:creationId xmlns:a16="http://schemas.microsoft.com/office/drawing/2014/main" id="{E4151124-2CA7-D7C5-8384-98F2DC23BD9F}"/>
              </a:ext>
            </a:extLst>
          </p:cNvPr>
          <p:cNvSpPr>
            <a:spLocks noGrp="1"/>
          </p:cNvSpPr>
          <p:nvPr>
            <p:ph type="title" hasCustomPrompt="1"/>
          </p:nvPr>
        </p:nvSpPr>
        <p:spPr>
          <a:xfrm>
            <a:off x="381000" y="358622"/>
            <a:ext cx="8458200" cy="558766"/>
          </a:xfrm>
          <a:prstGeom prst="rect">
            <a:avLst/>
          </a:prstGeom>
        </p:spPr>
        <p:txBody>
          <a:bodyPr>
            <a:normAutofit/>
          </a:bodyPr>
          <a:lstStyle>
            <a:lvl1pPr>
              <a:defRPr sz="2475" b="1" i="0">
                <a:solidFill>
                  <a:srgbClr val="0083BE"/>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1" name="Picture 10" descr="A white numbers on a black background&#10;&#10;Description automatically generated with medium confidence">
            <a:extLst>
              <a:ext uri="{FF2B5EF4-FFF2-40B4-BE49-F238E27FC236}">
                <a16:creationId xmlns:a16="http://schemas.microsoft.com/office/drawing/2014/main" id="{D1D28890-AE73-EFE5-7333-2BDF7F456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sp>
        <p:nvSpPr>
          <p:cNvPr id="3" name="Text Placeholder 7">
            <a:extLst>
              <a:ext uri="{FF2B5EF4-FFF2-40B4-BE49-F238E27FC236}">
                <a16:creationId xmlns:a16="http://schemas.microsoft.com/office/drawing/2014/main" id="{9D21BD19-99C1-B159-4933-B0AEC4128709}"/>
              </a:ext>
            </a:extLst>
          </p:cNvPr>
          <p:cNvSpPr>
            <a:spLocks noGrp="1"/>
          </p:cNvSpPr>
          <p:nvPr>
            <p:ph type="body" sz="quarter" idx="10"/>
          </p:nvPr>
        </p:nvSpPr>
        <p:spPr>
          <a:xfrm>
            <a:off x="381000" y="1147947"/>
            <a:ext cx="8305800" cy="2044700"/>
          </a:xfrm>
          <a:prstGeom prst="rect">
            <a:avLst/>
          </a:prstGeom>
        </p:spPr>
        <p:txBody>
          <a:bodyPr/>
          <a:lstStyle>
            <a:lvl1pPr marL="0" indent="0" algn="l">
              <a:buNone/>
              <a:defRPr sz="1650"/>
            </a:lvl1pPr>
            <a:lvl2pPr marL="417910" indent="-160735" algn="l">
              <a:buFont typeface="Arial" panose="020B0604020202020204" pitchFamily="34" charset="0"/>
              <a:buChar char="•"/>
              <a:defRPr sz="1500"/>
            </a:lvl2pPr>
            <a:lvl3pPr marL="642938" indent="-128588" algn="l">
              <a:buFont typeface="Courier New" panose="02070309020205020404" pitchFamily="49" charset="0"/>
              <a:buChar char="o"/>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49E6724D-CA3C-EC3E-9794-61F134B6967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08827" y="3810928"/>
            <a:ext cx="1335175" cy="1335175"/>
          </a:xfrm>
          <a:prstGeom prst="rect">
            <a:avLst/>
          </a:prstGeom>
        </p:spPr>
      </p:pic>
    </p:spTree>
    <p:extLst>
      <p:ext uri="{BB962C8B-B14F-4D97-AF65-F5344CB8AC3E}">
        <p14:creationId xmlns:p14="http://schemas.microsoft.com/office/powerpoint/2010/main" val="2017955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7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8416C769-5600-8978-E438-F532153E9B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2630" y="3356570"/>
            <a:ext cx="2185666" cy="1055149"/>
          </a:xfrm>
          <a:prstGeom prst="rect">
            <a:avLst/>
          </a:prstGeom>
        </p:spPr>
      </p:pic>
      <p:sp>
        <p:nvSpPr>
          <p:cNvPr id="2" name="Title 1">
            <a:extLst>
              <a:ext uri="{FF2B5EF4-FFF2-40B4-BE49-F238E27FC236}">
                <a16:creationId xmlns:a16="http://schemas.microsoft.com/office/drawing/2014/main" id="{FB263FF8-B2BC-D584-F4B6-19E544BDD847}"/>
              </a:ext>
            </a:extLst>
          </p:cNvPr>
          <p:cNvSpPr>
            <a:spLocks noGrp="1"/>
          </p:cNvSpPr>
          <p:nvPr>
            <p:ph type="title" hasCustomPrompt="1"/>
          </p:nvPr>
        </p:nvSpPr>
        <p:spPr>
          <a:xfrm>
            <a:off x="381000" y="205979"/>
            <a:ext cx="8305800" cy="857250"/>
          </a:xfrm>
        </p:spPr>
        <p:txBody>
          <a:bodyPr/>
          <a:lstStyle>
            <a:lvl1pPr>
              <a:defRPr cap="none">
                <a:solidFill>
                  <a:schemeClr val="tx2"/>
                </a:solidFill>
              </a:defRPr>
            </a:lvl1pPr>
          </a:lstStyle>
          <a:p>
            <a:r>
              <a:rPr lang="en-US" dirty="0"/>
              <a:t>Click to edit master title style</a:t>
            </a:r>
          </a:p>
        </p:txBody>
      </p:sp>
      <p:sp>
        <p:nvSpPr>
          <p:cNvPr id="4" name="Text Placeholder 7">
            <a:extLst>
              <a:ext uri="{FF2B5EF4-FFF2-40B4-BE49-F238E27FC236}">
                <a16:creationId xmlns:a16="http://schemas.microsoft.com/office/drawing/2014/main" id="{39EA72D1-51EC-CDE0-44AC-89A6C3142CA4}"/>
              </a:ext>
            </a:extLst>
          </p:cNvPr>
          <p:cNvSpPr>
            <a:spLocks noGrp="1"/>
          </p:cNvSpPr>
          <p:nvPr>
            <p:ph type="body" sz="quarter" idx="10"/>
          </p:nvPr>
        </p:nvSpPr>
        <p:spPr>
          <a:xfrm>
            <a:off x="381000" y="1147946"/>
            <a:ext cx="8305800" cy="2044700"/>
          </a:xfrm>
          <a:prstGeom prst="rect">
            <a:avLst/>
          </a:prstGeom>
        </p:spPr>
        <p:txBody>
          <a:bodyPr/>
          <a:lstStyle>
            <a:lvl1pPr marL="0" indent="0" algn="l">
              <a:buNone/>
              <a:defRPr sz="2200"/>
            </a:lvl1pPr>
            <a:lvl2pPr marL="557213" indent="-214313" algn="l">
              <a:buFont typeface="Arial" panose="020B0604020202020204" pitchFamily="34" charset="0"/>
              <a:buChar char="•"/>
              <a:defRPr sz="2000"/>
            </a:lvl2pPr>
            <a:lvl3pPr marL="857250" indent="-171450" algn="l">
              <a:buFont typeface="Courier New" panose="02070309020205020404" pitchFamily="49" charset="0"/>
              <a:buChar char="o"/>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E74834C0-BAD7-7117-6C10-340D48EF739F}"/>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388842176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3" name="Picture 12" descr="A picture containing moon, astronomical object, orange, astronomy&#10;&#10;Description automatically generated">
            <a:extLst>
              <a:ext uri="{FF2B5EF4-FFF2-40B4-BE49-F238E27FC236}">
                <a16:creationId xmlns:a16="http://schemas.microsoft.com/office/drawing/2014/main" id="{3131AA17-504B-A55E-0486-8D315EEF300D}"/>
              </a:ext>
            </a:extLst>
          </p:cNvPr>
          <p:cNvPicPr>
            <a:picLocks noChangeAspect="1"/>
          </p:cNvPicPr>
          <p:nvPr/>
        </p:nvPicPr>
        <p:blipFill rotWithShape="1">
          <a:blip r:embed="rId2">
            <a:extLst>
              <a:ext uri="{28A0092B-C50C-407E-A947-70E740481C1C}">
                <a14:useLocalDpi xmlns:a14="http://schemas.microsoft.com/office/drawing/2010/main" val="0"/>
              </a:ext>
            </a:extLst>
          </a:blip>
          <a:srcRect l="3225" t="53192" r="41190" b="6451"/>
          <a:stretch/>
        </p:blipFill>
        <p:spPr>
          <a:xfrm>
            <a:off x="0" y="3460302"/>
            <a:ext cx="4121398" cy="1683199"/>
          </a:xfrm>
          <a:prstGeom prst="rect">
            <a:avLst/>
          </a:prstGeom>
        </p:spPr>
      </p:pic>
      <p:pic>
        <p:nvPicPr>
          <p:cNvPr id="6" name="Picture 5">
            <a:extLst>
              <a:ext uri="{FF2B5EF4-FFF2-40B4-BE49-F238E27FC236}">
                <a16:creationId xmlns:a16="http://schemas.microsoft.com/office/drawing/2014/main" id="{62F311BA-F1E9-BFAA-FAA9-8C6B4DB211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09438"/>
            <a:ext cx="7772398" cy="799077"/>
          </a:xfrm>
          <a:prstGeom prst="rect">
            <a:avLst/>
          </a:prstGeom>
        </p:spPr>
      </p:pic>
      <p:sp>
        <p:nvSpPr>
          <p:cNvPr id="9" name="Title 1">
            <a:extLst>
              <a:ext uri="{FF2B5EF4-FFF2-40B4-BE49-F238E27FC236}">
                <a16:creationId xmlns:a16="http://schemas.microsoft.com/office/drawing/2014/main" id="{6AECB7FC-BF0B-0027-8F59-23457E616AA6}"/>
              </a:ext>
            </a:extLst>
          </p:cNvPr>
          <p:cNvSpPr>
            <a:spLocks noGrp="1"/>
          </p:cNvSpPr>
          <p:nvPr>
            <p:ph type="title" hasCustomPrompt="1"/>
          </p:nvPr>
        </p:nvSpPr>
        <p:spPr>
          <a:xfrm>
            <a:off x="381002" y="358622"/>
            <a:ext cx="7195457" cy="558766"/>
          </a:xfrm>
          <a:prstGeom prst="rect">
            <a:avLst/>
          </a:prstGeom>
        </p:spPr>
        <p:txBody>
          <a:bodyPr>
            <a:normAutofit/>
          </a:bodyPr>
          <a:lstStyle>
            <a:lvl1pPr>
              <a:defRPr sz="2475"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2" name="Picture 11" descr="A white numbers on a black background&#10;&#10;Description automatically generated with medium confidence">
            <a:extLst>
              <a:ext uri="{FF2B5EF4-FFF2-40B4-BE49-F238E27FC236}">
                <a16:creationId xmlns:a16="http://schemas.microsoft.com/office/drawing/2014/main" id="{F16A8A06-4E45-3D24-821F-A3676B86C9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2" name="Picture 1">
            <a:extLst>
              <a:ext uri="{FF2B5EF4-FFF2-40B4-BE49-F238E27FC236}">
                <a16:creationId xmlns:a16="http://schemas.microsoft.com/office/drawing/2014/main" id="{7F0F35B3-83C2-5108-8768-FE9B230CEE42}"/>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7" y="3810928"/>
            <a:ext cx="1335175" cy="1335175"/>
          </a:xfrm>
          <a:prstGeom prst="rect">
            <a:avLst/>
          </a:prstGeom>
        </p:spPr>
      </p:pic>
    </p:spTree>
    <p:extLst>
      <p:ext uri="{BB962C8B-B14F-4D97-AF65-F5344CB8AC3E}">
        <p14:creationId xmlns:p14="http://schemas.microsoft.com/office/powerpoint/2010/main" val="172373505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2" name="Picture 1" descr="A picture containing moon, astronomical object, orange, astronomy&#10;&#10;Description automatically generated">
            <a:extLst>
              <a:ext uri="{FF2B5EF4-FFF2-40B4-BE49-F238E27FC236}">
                <a16:creationId xmlns:a16="http://schemas.microsoft.com/office/drawing/2014/main" id="{1D693B39-56E5-D828-AA5B-55A6611BEA52}"/>
              </a:ext>
            </a:extLst>
          </p:cNvPr>
          <p:cNvPicPr>
            <a:picLocks noChangeAspect="1"/>
          </p:cNvPicPr>
          <p:nvPr/>
        </p:nvPicPr>
        <p:blipFill rotWithShape="1">
          <a:blip r:embed="rId2">
            <a:extLst>
              <a:ext uri="{28A0092B-C50C-407E-A947-70E740481C1C}">
                <a14:useLocalDpi xmlns:a14="http://schemas.microsoft.com/office/drawing/2010/main" val="0"/>
              </a:ext>
            </a:extLst>
          </a:blip>
          <a:srcRect l="3225" t="53192" r="41190" b="6451"/>
          <a:stretch/>
        </p:blipFill>
        <p:spPr>
          <a:xfrm>
            <a:off x="0" y="3460302"/>
            <a:ext cx="4121398" cy="1683199"/>
          </a:xfrm>
          <a:prstGeom prst="rect">
            <a:avLst/>
          </a:prstGeom>
        </p:spPr>
      </p:pic>
      <p:pic>
        <p:nvPicPr>
          <p:cNvPr id="6" name="Picture 5">
            <a:extLst>
              <a:ext uri="{FF2B5EF4-FFF2-40B4-BE49-F238E27FC236}">
                <a16:creationId xmlns:a16="http://schemas.microsoft.com/office/drawing/2014/main" id="{62F311BA-F1E9-BFAA-FAA9-8C6B4DB21170}"/>
              </a:ext>
            </a:extLst>
          </p:cNvPr>
          <p:cNvPicPr>
            <a:picLocks noChangeAspect="1"/>
          </p:cNvPicPr>
          <p:nvPr/>
        </p:nvPicPr>
        <p:blipFill rotWithShape="1">
          <a:blip r:embed="rId3">
            <a:extLst>
              <a:ext uri="{28A0092B-C50C-407E-A947-70E740481C1C}">
                <a14:useLocalDpi xmlns:a14="http://schemas.microsoft.com/office/drawing/2010/main" val="0"/>
              </a:ext>
            </a:extLst>
          </a:blip>
          <a:srcRect l="50353"/>
          <a:stretch/>
        </p:blipFill>
        <p:spPr>
          <a:xfrm>
            <a:off x="2" y="209438"/>
            <a:ext cx="3858767" cy="799077"/>
          </a:xfrm>
          <a:prstGeom prst="rect">
            <a:avLst/>
          </a:prstGeom>
        </p:spPr>
      </p:pic>
      <p:sp>
        <p:nvSpPr>
          <p:cNvPr id="9" name="Title 1">
            <a:extLst>
              <a:ext uri="{FF2B5EF4-FFF2-40B4-BE49-F238E27FC236}">
                <a16:creationId xmlns:a16="http://schemas.microsoft.com/office/drawing/2014/main" id="{6AECB7FC-BF0B-0027-8F59-23457E616AA6}"/>
              </a:ext>
            </a:extLst>
          </p:cNvPr>
          <p:cNvSpPr>
            <a:spLocks noGrp="1"/>
          </p:cNvSpPr>
          <p:nvPr>
            <p:ph type="title" hasCustomPrompt="1"/>
          </p:nvPr>
        </p:nvSpPr>
        <p:spPr>
          <a:xfrm>
            <a:off x="381002" y="358622"/>
            <a:ext cx="7195457" cy="558766"/>
          </a:xfrm>
          <a:prstGeom prst="rect">
            <a:avLst/>
          </a:prstGeom>
        </p:spPr>
        <p:txBody>
          <a:bodyPr>
            <a:normAutofit/>
          </a:bodyPr>
          <a:lstStyle>
            <a:lvl1pPr>
              <a:defRPr sz="2475"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2" name="Picture 11" descr="A white numbers on a black background&#10;&#10;Description automatically generated with medium confidence">
            <a:extLst>
              <a:ext uri="{FF2B5EF4-FFF2-40B4-BE49-F238E27FC236}">
                <a16:creationId xmlns:a16="http://schemas.microsoft.com/office/drawing/2014/main" id="{F16A8A06-4E45-3D24-821F-A3676B86C9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01A35C30-6D23-9747-8DC6-0B6BFB41FA7D}"/>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7" y="3810928"/>
            <a:ext cx="1335175" cy="1335175"/>
          </a:xfrm>
          <a:prstGeom prst="rect">
            <a:avLst/>
          </a:prstGeom>
        </p:spPr>
      </p:pic>
    </p:spTree>
    <p:extLst>
      <p:ext uri="{BB962C8B-B14F-4D97-AF65-F5344CB8AC3E}">
        <p14:creationId xmlns:p14="http://schemas.microsoft.com/office/powerpoint/2010/main" val="352984037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3DDA96-CEF0-41E0-DFEC-0B273E113E90}"/>
              </a:ext>
            </a:extLst>
          </p:cNvPr>
          <p:cNvPicPr>
            <a:picLocks noChangeAspect="1"/>
          </p:cNvPicPr>
          <p:nvPr/>
        </p:nvPicPr>
        <p:blipFill rotWithShape="1">
          <a:blip r:embed="rId2">
            <a:extLst>
              <a:ext uri="{28A0092B-C50C-407E-A947-70E740481C1C}">
                <a14:useLocalDpi xmlns:a14="http://schemas.microsoft.com/office/drawing/2010/main" val="0"/>
              </a:ext>
            </a:extLst>
          </a:blip>
          <a:srcRect t="45946" r="12339" b="13547"/>
          <a:stretch/>
        </p:blipFill>
        <p:spPr>
          <a:xfrm flipH="1">
            <a:off x="1" y="3438144"/>
            <a:ext cx="6560971" cy="1705356"/>
          </a:xfrm>
          <a:prstGeom prst="rect">
            <a:avLst/>
          </a:prstGeom>
        </p:spPr>
      </p:pic>
      <p:pic>
        <p:nvPicPr>
          <p:cNvPr id="9" name="Picture 8">
            <a:extLst>
              <a:ext uri="{FF2B5EF4-FFF2-40B4-BE49-F238E27FC236}">
                <a16:creationId xmlns:a16="http://schemas.microsoft.com/office/drawing/2014/main" id="{A5E5AC49-F9F2-07D8-3433-F94783A315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09438"/>
            <a:ext cx="7772398" cy="799078"/>
          </a:xfrm>
          <a:prstGeom prst="rect">
            <a:avLst/>
          </a:prstGeom>
        </p:spPr>
      </p:pic>
      <p:sp>
        <p:nvSpPr>
          <p:cNvPr id="10" name="Title 1">
            <a:extLst>
              <a:ext uri="{FF2B5EF4-FFF2-40B4-BE49-F238E27FC236}">
                <a16:creationId xmlns:a16="http://schemas.microsoft.com/office/drawing/2014/main" id="{977E22ED-F652-9F90-2EEC-E18F3CD91575}"/>
              </a:ext>
            </a:extLst>
          </p:cNvPr>
          <p:cNvSpPr>
            <a:spLocks noGrp="1"/>
          </p:cNvSpPr>
          <p:nvPr>
            <p:ph type="title" hasCustomPrompt="1"/>
          </p:nvPr>
        </p:nvSpPr>
        <p:spPr>
          <a:xfrm>
            <a:off x="381002" y="358622"/>
            <a:ext cx="7195457" cy="558766"/>
          </a:xfrm>
          <a:prstGeom prst="rect">
            <a:avLst/>
          </a:prstGeom>
        </p:spPr>
        <p:txBody>
          <a:bodyPr>
            <a:normAutofit/>
          </a:bodyPr>
          <a:lstStyle>
            <a:lvl1pPr>
              <a:defRPr sz="2475"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6" name="Picture 5" descr="A white numbers on a black background&#10;&#10;Description automatically generated with medium confidence">
            <a:extLst>
              <a:ext uri="{FF2B5EF4-FFF2-40B4-BE49-F238E27FC236}">
                <a16:creationId xmlns:a16="http://schemas.microsoft.com/office/drawing/2014/main" id="{238A346F-8BE3-5CCE-BC18-48A2166A8C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2" name="Picture 1">
            <a:extLst>
              <a:ext uri="{FF2B5EF4-FFF2-40B4-BE49-F238E27FC236}">
                <a16:creationId xmlns:a16="http://schemas.microsoft.com/office/drawing/2014/main" id="{95749A2E-6486-DAFC-2F38-DCF95B9FF196}"/>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7" y="3810928"/>
            <a:ext cx="1335175" cy="1335175"/>
          </a:xfrm>
          <a:prstGeom prst="rect">
            <a:avLst/>
          </a:prstGeom>
        </p:spPr>
      </p:pic>
    </p:spTree>
    <p:extLst>
      <p:ext uri="{BB962C8B-B14F-4D97-AF65-F5344CB8AC3E}">
        <p14:creationId xmlns:p14="http://schemas.microsoft.com/office/powerpoint/2010/main" val="127619911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3DDA96-CEF0-41E0-DFEC-0B273E113E90}"/>
              </a:ext>
            </a:extLst>
          </p:cNvPr>
          <p:cNvPicPr>
            <a:picLocks noChangeAspect="1"/>
          </p:cNvPicPr>
          <p:nvPr/>
        </p:nvPicPr>
        <p:blipFill rotWithShape="1">
          <a:blip r:embed="rId2">
            <a:extLst>
              <a:ext uri="{28A0092B-C50C-407E-A947-70E740481C1C}">
                <a14:useLocalDpi xmlns:a14="http://schemas.microsoft.com/office/drawing/2010/main" val="0"/>
              </a:ext>
            </a:extLst>
          </a:blip>
          <a:srcRect t="45946" r="12339" b="13547"/>
          <a:stretch/>
        </p:blipFill>
        <p:spPr>
          <a:xfrm flipH="1">
            <a:off x="1" y="3438144"/>
            <a:ext cx="6560971" cy="1705356"/>
          </a:xfrm>
          <a:prstGeom prst="rect">
            <a:avLst/>
          </a:prstGeom>
        </p:spPr>
      </p:pic>
      <p:pic>
        <p:nvPicPr>
          <p:cNvPr id="9" name="Picture 8">
            <a:extLst>
              <a:ext uri="{FF2B5EF4-FFF2-40B4-BE49-F238E27FC236}">
                <a16:creationId xmlns:a16="http://schemas.microsoft.com/office/drawing/2014/main" id="{A5E5AC49-F9F2-07D8-3433-F94783A31566}"/>
              </a:ext>
            </a:extLst>
          </p:cNvPr>
          <p:cNvPicPr>
            <a:picLocks noChangeAspect="1"/>
          </p:cNvPicPr>
          <p:nvPr/>
        </p:nvPicPr>
        <p:blipFill rotWithShape="1">
          <a:blip r:embed="rId3">
            <a:extLst>
              <a:ext uri="{28A0092B-C50C-407E-A947-70E740481C1C}">
                <a14:useLocalDpi xmlns:a14="http://schemas.microsoft.com/office/drawing/2010/main" val="0"/>
              </a:ext>
            </a:extLst>
          </a:blip>
          <a:srcRect l="50352" r="1"/>
          <a:stretch/>
        </p:blipFill>
        <p:spPr>
          <a:xfrm>
            <a:off x="2" y="209438"/>
            <a:ext cx="3858767" cy="799078"/>
          </a:xfrm>
          <a:prstGeom prst="rect">
            <a:avLst/>
          </a:prstGeom>
        </p:spPr>
      </p:pic>
      <p:sp>
        <p:nvSpPr>
          <p:cNvPr id="10" name="Title 1">
            <a:extLst>
              <a:ext uri="{FF2B5EF4-FFF2-40B4-BE49-F238E27FC236}">
                <a16:creationId xmlns:a16="http://schemas.microsoft.com/office/drawing/2014/main" id="{977E22ED-F652-9F90-2EEC-E18F3CD91575}"/>
              </a:ext>
            </a:extLst>
          </p:cNvPr>
          <p:cNvSpPr>
            <a:spLocks noGrp="1"/>
          </p:cNvSpPr>
          <p:nvPr>
            <p:ph type="title" hasCustomPrompt="1"/>
          </p:nvPr>
        </p:nvSpPr>
        <p:spPr>
          <a:xfrm>
            <a:off x="381002" y="358622"/>
            <a:ext cx="7195457" cy="558766"/>
          </a:xfrm>
          <a:prstGeom prst="rect">
            <a:avLst/>
          </a:prstGeom>
        </p:spPr>
        <p:txBody>
          <a:bodyPr>
            <a:normAutofit/>
          </a:bodyPr>
          <a:lstStyle>
            <a:lvl1pPr>
              <a:defRPr sz="2475"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6" name="Picture 5" descr="A white numbers on a black background&#10;&#10;Description automatically generated with medium confidence">
            <a:extLst>
              <a:ext uri="{FF2B5EF4-FFF2-40B4-BE49-F238E27FC236}">
                <a16:creationId xmlns:a16="http://schemas.microsoft.com/office/drawing/2014/main" id="{238A346F-8BE3-5CCE-BC18-48A2166A8C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2" name="Picture 1">
            <a:extLst>
              <a:ext uri="{FF2B5EF4-FFF2-40B4-BE49-F238E27FC236}">
                <a16:creationId xmlns:a16="http://schemas.microsoft.com/office/drawing/2014/main" id="{C522DEEE-57DA-D759-227D-D01B1965A431}"/>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7" y="3810928"/>
            <a:ext cx="1335175" cy="1335175"/>
          </a:xfrm>
          <a:prstGeom prst="rect">
            <a:avLst/>
          </a:prstGeom>
        </p:spPr>
      </p:pic>
    </p:spTree>
    <p:extLst>
      <p:ext uri="{BB962C8B-B14F-4D97-AF65-F5344CB8AC3E}">
        <p14:creationId xmlns:p14="http://schemas.microsoft.com/office/powerpoint/2010/main" val="248696976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4A0943B-FB65-B320-B496-856BC55E5873}"/>
              </a:ext>
            </a:extLst>
          </p:cNvPr>
          <p:cNvSpPr>
            <a:spLocks noGrp="1"/>
          </p:cNvSpPr>
          <p:nvPr>
            <p:ph type="title" hasCustomPrompt="1"/>
          </p:nvPr>
        </p:nvSpPr>
        <p:spPr>
          <a:xfrm>
            <a:off x="381000" y="358622"/>
            <a:ext cx="8458200" cy="558766"/>
          </a:xfrm>
          <a:prstGeom prst="rect">
            <a:avLst/>
          </a:prstGeom>
        </p:spPr>
        <p:txBody>
          <a:bodyPr>
            <a:normAutofit/>
          </a:bodyPr>
          <a:lstStyle>
            <a:lvl1pPr>
              <a:defRPr sz="2475" b="1" i="0">
                <a:solidFill>
                  <a:srgbClr val="0083BE"/>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C78D6381-1A79-236E-0BAE-120B6377E7DB}"/>
              </a:ext>
            </a:extLst>
          </p:cNvPr>
          <p:cNvPicPr>
            <a:picLocks noChangeAspect="1"/>
          </p:cNvPicPr>
          <p:nvPr/>
        </p:nvPicPr>
        <p:blipFill rotWithShape="1">
          <a:blip r:embed="rId2">
            <a:extLst>
              <a:ext uri="{28A0092B-C50C-407E-A947-70E740481C1C}">
                <a14:useLocalDpi xmlns:a14="http://schemas.microsoft.com/office/drawing/2010/main" val="0"/>
              </a:ext>
            </a:extLst>
          </a:blip>
          <a:srcRect t="45946" r="12339" b="13547"/>
          <a:stretch/>
        </p:blipFill>
        <p:spPr>
          <a:xfrm flipH="1">
            <a:off x="1" y="3438144"/>
            <a:ext cx="6560971" cy="1705356"/>
          </a:xfrm>
          <a:prstGeom prst="rect">
            <a:avLst/>
          </a:prstGeom>
        </p:spPr>
      </p:pic>
      <p:pic>
        <p:nvPicPr>
          <p:cNvPr id="11" name="Picture 10" descr="A white numbers on a black background&#10;&#10;Description automatically generated with medium confidence">
            <a:extLst>
              <a:ext uri="{FF2B5EF4-FFF2-40B4-BE49-F238E27FC236}">
                <a16:creationId xmlns:a16="http://schemas.microsoft.com/office/drawing/2014/main" id="{3E1A2AF7-8186-31B8-B4B2-3119B8E737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2" name="Picture 1">
            <a:extLst>
              <a:ext uri="{FF2B5EF4-FFF2-40B4-BE49-F238E27FC236}">
                <a16:creationId xmlns:a16="http://schemas.microsoft.com/office/drawing/2014/main" id="{B1A1FF8C-25DE-EE3C-0A0F-3123B6A4CE8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08827" y="3810928"/>
            <a:ext cx="1335175" cy="1335175"/>
          </a:xfrm>
          <a:prstGeom prst="rect">
            <a:avLst/>
          </a:prstGeom>
        </p:spPr>
      </p:pic>
    </p:spTree>
    <p:extLst>
      <p:ext uri="{BB962C8B-B14F-4D97-AF65-F5344CB8AC3E}">
        <p14:creationId xmlns:p14="http://schemas.microsoft.com/office/powerpoint/2010/main" val="20600214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77E22ED-F652-9F90-2EEC-E18F3CD91575}"/>
              </a:ext>
            </a:extLst>
          </p:cNvPr>
          <p:cNvSpPr>
            <a:spLocks noGrp="1"/>
          </p:cNvSpPr>
          <p:nvPr>
            <p:ph type="title" hasCustomPrompt="1"/>
          </p:nvPr>
        </p:nvSpPr>
        <p:spPr>
          <a:xfrm>
            <a:off x="381000" y="358622"/>
            <a:ext cx="8458200" cy="558766"/>
          </a:xfrm>
          <a:prstGeom prst="rect">
            <a:avLst/>
          </a:prstGeom>
        </p:spPr>
        <p:txBody>
          <a:bodyPr>
            <a:normAutofit/>
          </a:bodyPr>
          <a:lstStyle>
            <a:lvl1pPr>
              <a:defRPr sz="2475" b="1" i="0">
                <a:solidFill>
                  <a:srgbClr val="E37222"/>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1" name="Picture 10">
            <a:extLst>
              <a:ext uri="{FF2B5EF4-FFF2-40B4-BE49-F238E27FC236}">
                <a16:creationId xmlns:a16="http://schemas.microsoft.com/office/drawing/2014/main" id="{E7F0C347-EB47-ACC0-4FE6-1649FB12E80A}"/>
              </a:ext>
            </a:extLst>
          </p:cNvPr>
          <p:cNvPicPr>
            <a:picLocks noChangeAspect="1"/>
          </p:cNvPicPr>
          <p:nvPr/>
        </p:nvPicPr>
        <p:blipFill rotWithShape="1">
          <a:blip r:embed="rId2">
            <a:extLst>
              <a:ext uri="{28A0092B-C50C-407E-A947-70E740481C1C}">
                <a14:useLocalDpi xmlns:a14="http://schemas.microsoft.com/office/drawing/2010/main" val="0"/>
              </a:ext>
            </a:extLst>
          </a:blip>
          <a:srcRect t="45946" r="12339" b="13547"/>
          <a:stretch/>
        </p:blipFill>
        <p:spPr>
          <a:xfrm flipH="1">
            <a:off x="1" y="3438144"/>
            <a:ext cx="6560971" cy="1705356"/>
          </a:xfrm>
          <a:prstGeom prst="rect">
            <a:avLst/>
          </a:prstGeom>
        </p:spPr>
      </p:pic>
      <p:pic>
        <p:nvPicPr>
          <p:cNvPr id="12" name="Picture 11" descr="A white numbers on a black background&#10;&#10;Description automatically generated with medium confidence">
            <a:extLst>
              <a:ext uri="{FF2B5EF4-FFF2-40B4-BE49-F238E27FC236}">
                <a16:creationId xmlns:a16="http://schemas.microsoft.com/office/drawing/2014/main" id="{EEE308D2-EF14-0875-6675-1CAC47DEC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sp>
        <p:nvSpPr>
          <p:cNvPr id="2" name="Text Placeholder 7">
            <a:extLst>
              <a:ext uri="{FF2B5EF4-FFF2-40B4-BE49-F238E27FC236}">
                <a16:creationId xmlns:a16="http://schemas.microsoft.com/office/drawing/2014/main" id="{F11E77BB-D42A-AAB3-881C-4666BA04F36A}"/>
              </a:ext>
            </a:extLst>
          </p:cNvPr>
          <p:cNvSpPr>
            <a:spLocks noGrp="1"/>
          </p:cNvSpPr>
          <p:nvPr>
            <p:ph type="body" sz="quarter" idx="10"/>
          </p:nvPr>
        </p:nvSpPr>
        <p:spPr>
          <a:xfrm>
            <a:off x="381000" y="1147947"/>
            <a:ext cx="8305800" cy="2044700"/>
          </a:xfrm>
          <a:prstGeom prst="rect">
            <a:avLst/>
          </a:prstGeom>
        </p:spPr>
        <p:txBody>
          <a:bodyPr/>
          <a:lstStyle>
            <a:lvl1pPr marL="0" indent="0" algn="l">
              <a:buNone/>
              <a:defRPr sz="1650"/>
            </a:lvl1pPr>
            <a:lvl2pPr marL="417910" indent="-160735" algn="l">
              <a:buFont typeface="Arial" panose="020B0604020202020204" pitchFamily="34" charset="0"/>
              <a:buChar char="•"/>
              <a:defRPr sz="1500"/>
            </a:lvl2pPr>
            <a:lvl3pPr marL="642938" indent="-128588" algn="l">
              <a:buFont typeface="Courier New" panose="02070309020205020404" pitchFamily="49" charset="0"/>
              <a:buChar char="o"/>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a:extLst>
              <a:ext uri="{FF2B5EF4-FFF2-40B4-BE49-F238E27FC236}">
                <a16:creationId xmlns:a16="http://schemas.microsoft.com/office/drawing/2014/main" id="{D15EA16E-2751-D5CB-55AD-DED583ACE13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08827" y="3810928"/>
            <a:ext cx="1335175" cy="1335175"/>
          </a:xfrm>
          <a:prstGeom prst="rect">
            <a:avLst/>
          </a:prstGeom>
        </p:spPr>
      </p:pic>
    </p:spTree>
    <p:extLst>
      <p:ext uri="{BB962C8B-B14F-4D97-AF65-F5344CB8AC3E}">
        <p14:creationId xmlns:p14="http://schemas.microsoft.com/office/powerpoint/2010/main" val="163701983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7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C2525E-DBDA-8D91-F13B-CA4B9C566697}"/>
              </a:ext>
            </a:extLst>
          </p:cNvPr>
          <p:cNvPicPr>
            <a:picLocks noChangeAspect="1"/>
          </p:cNvPicPr>
          <p:nvPr/>
        </p:nvPicPr>
        <p:blipFill rotWithShape="1">
          <a:blip r:embed="rId2">
            <a:extLst>
              <a:ext uri="{28A0092B-C50C-407E-A947-70E740481C1C}">
                <a14:useLocalDpi xmlns:a14="http://schemas.microsoft.com/office/drawing/2010/main" val="0"/>
              </a:ext>
            </a:extLst>
          </a:blip>
          <a:srcRect t="57041" b="2907"/>
          <a:stretch/>
        </p:blipFill>
        <p:spPr>
          <a:xfrm flipH="1">
            <a:off x="0" y="4053254"/>
            <a:ext cx="4839286" cy="1090247"/>
          </a:xfrm>
          <a:prstGeom prst="rect">
            <a:avLst/>
          </a:prstGeom>
        </p:spPr>
      </p:pic>
      <p:sp>
        <p:nvSpPr>
          <p:cNvPr id="9" name="Title 1">
            <a:extLst>
              <a:ext uri="{FF2B5EF4-FFF2-40B4-BE49-F238E27FC236}">
                <a16:creationId xmlns:a16="http://schemas.microsoft.com/office/drawing/2014/main" id="{EE25D4F4-418C-4E01-EB8B-AF061F06F4EF}"/>
              </a:ext>
            </a:extLst>
          </p:cNvPr>
          <p:cNvSpPr>
            <a:spLocks noGrp="1"/>
          </p:cNvSpPr>
          <p:nvPr>
            <p:ph type="title" hasCustomPrompt="1"/>
          </p:nvPr>
        </p:nvSpPr>
        <p:spPr>
          <a:xfrm>
            <a:off x="381000" y="358622"/>
            <a:ext cx="8458200" cy="558766"/>
          </a:xfrm>
          <a:prstGeom prst="rect">
            <a:avLst/>
          </a:prstGeom>
        </p:spPr>
        <p:txBody>
          <a:bodyPr>
            <a:normAutofit/>
          </a:bodyPr>
          <a:lstStyle>
            <a:lvl1pPr>
              <a:defRPr sz="2475" b="1" i="0">
                <a:solidFill>
                  <a:srgbClr val="0083BE"/>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1" name="Picture 10" descr="A white numbers on a black background&#10;&#10;Description automatically generated with medium confidence">
            <a:extLst>
              <a:ext uri="{FF2B5EF4-FFF2-40B4-BE49-F238E27FC236}">
                <a16:creationId xmlns:a16="http://schemas.microsoft.com/office/drawing/2014/main" id="{94A43170-0BA6-CFA4-5E9B-A67A5BEBE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sp>
        <p:nvSpPr>
          <p:cNvPr id="2" name="Text Placeholder 7">
            <a:extLst>
              <a:ext uri="{FF2B5EF4-FFF2-40B4-BE49-F238E27FC236}">
                <a16:creationId xmlns:a16="http://schemas.microsoft.com/office/drawing/2014/main" id="{31D6AAA1-D1C5-338B-3026-3E773913E48A}"/>
              </a:ext>
            </a:extLst>
          </p:cNvPr>
          <p:cNvSpPr>
            <a:spLocks noGrp="1"/>
          </p:cNvSpPr>
          <p:nvPr>
            <p:ph type="body" sz="quarter" idx="10"/>
          </p:nvPr>
        </p:nvSpPr>
        <p:spPr>
          <a:xfrm>
            <a:off x="381000" y="1147947"/>
            <a:ext cx="8305800" cy="2044700"/>
          </a:xfrm>
          <a:prstGeom prst="rect">
            <a:avLst/>
          </a:prstGeom>
        </p:spPr>
        <p:txBody>
          <a:bodyPr/>
          <a:lstStyle>
            <a:lvl1pPr marL="0" indent="0" algn="l">
              <a:buNone/>
              <a:defRPr sz="1650"/>
            </a:lvl1pPr>
            <a:lvl2pPr marL="417910" indent="-160735" algn="l">
              <a:buFont typeface="Arial" panose="020B0604020202020204" pitchFamily="34" charset="0"/>
              <a:buChar char="•"/>
              <a:defRPr sz="1500"/>
            </a:lvl2pPr>
            <a:lvl3pPr marL="642938" indent="-128588" algn="l">
              <a:buFont typeface="Courier New" panose="02070309020205020404" pitchFamily="49" charset="0"/>
              <a:buChar char="o"/>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a:extLst>
              <a:ext uri="{FF2B5EF4-FFF2-40B4-BE49-F238E27FC236}">
                <a16:creationId xmlns:a16="http://schemas.microsoft.com/office/drawing/2014/main" id="{D287CEC7-3D62-20B7-0B2D-C7C4A324EA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08827" y="3810928"/>
            <a:ext cx="1335175" cy="1335175"/>
          </a:xfrm>
          <a:prstGeom prst="rect">
            <a:avLst/>
          </a:prstGeom>
        </p:spPr>
      </p:pic>
    </p:spTree>
    <p:extLst>
      <p:ext uri="{BB962C8B-B14F-4D97-AF65-F5344CB8AC3E}">
        <p14:creationId xmlns:p14="http://schemas.microsoft.com/office/powerpoint/2010/main" val="23368874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1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3DDA96-CEF0-41E0-DFEC-0B273E113E90}"/>
              </a:ext>
            </a:extLst>
          </p:cNvPr>
          <p:cNvPicPr>
            <a:picLocks noChangeAspect="1"/>
          </p:cNvPicPr>
          <p:nvPr/>
        </p:nvPicPr>
        <p:blipFill rotWithShape="1">
          <a:blip r:embed="rId2">
            <a:extLst>
              <a:ext uri="{28A0092B-C50C-407E-A947-70E740481C1C}">
                <a14:useLocalDpi xmlns:a14="http://schemas.microsoft.com/office/drawing/2010/main" val="0"/>
              </a:ext>
            </a:extLst>
          </a:blip>
          <a:srcRect t="57041" b="2907"/>
          <a:stretch/>
        </p:blipFill>
        <p:spPr>
          <a:xfrm flipH="1">
            <a:off x="0" y="4053254"/>
            <a:ext cx="4839286" cy="1090247"/>
          </a:xfrm>
          <a:prstGeom prst="rect">
            <a:avLst/>
          </a:prstGeom>
        </p:spPr>
      </p:pic>
      <p:sp>
        <p:nvSpPr>
          <p:cNvPr id="9" name="Title 1">
            <a:extLst>
              <a:ext uri="{FF2B5EF4-FFF2-40B4-BE49-F238E27FC236}">
                <a16:creationId xmlns:a16="http://schemas.microsoft.com/office/drawing/2014/main" id="{EE25D4F4-418C-4E01-EB8B-AF061F06F4EF}"/>
              </a:ext>
            </a:extLst>
          </p:cNvPr>
          <p:cNvSpPr>
            <a:spLocks noGrp="1"/>
          </p:cNvSpPr>
          <p:nvPr>
            <p:ph type="title" hasCustomPrompt="1"/>
          </p:nvPr>
        </p:nvSpPr>
        <p:spPr>
          <a:xfrm>
            <a:off x="342900" y="569637"/>
            <a:ext cx="8458200" cy="558766"/>
          </a:xfrm>
          <a:prstGeom prst="rect">
            <a:avLst/>
          </a:prstGeom>
        </p:spPr>
        <p:txBody>
          <a:bodyPr>
            <a:normAutofit/>
          </a:bodyPr>
          <a:lstStyle>
            <a:lvl1pPr algn="ctr">
              <a:defRPr sz="2475" b="1" i="0">
                <a:solidFill>
                  <a:srgbClr val="0083BE"/>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1" name="Picture 10" descr="A white numbers on a black background&#10;&#10;Description automatically generated with medium confidence">
            <a:extLst>
              <a:ext uri="{FF2B5EF4-FFF2-40B4-BE49-F238E27FC236}">
                <a16:creationId xmlns:a16="http://schemas.microsoft.com/office/drawing/2014/main" id="{94A43170-0BA6-CFA4-5E9B-A67A5BEBE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spTree>
    <p:extLst>
      <p:ext uri="{BB962C8B-B14F-4D97-AF65-F5344CB8AC3E}">
        <p14:creationId xmlns:p14="http://schemas.microsoft.com/office/powerpoint/2010/main" val="128027037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13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77E22ED-F652-9F90-2EEC-E18F3CD91575}"/>
              </a:ext>
            </a:extLst>
          </p:cNvPr>
          <p:cNvSpPr>
            <a:spLocks noGrp="1"/>
          </p:cNvSpPr>
          <p:nvPr>
            <p:ph type="title" hasCustomPrompt="1"/>
          </p:nvPr>
        </p:nvSpPr>
        <p:spPr>
          <a:xfrm>
            <a:off x="381000" y="358622"/>
            <a:ext cx="8458200" cy="558766"/>
          </a:xfrm>
          <a:prstGeom prst="rect">
            <a:avLst/>
          </a:prstGeom>
        </p:spPr>
        <p:txBody>
          <a:bodyPr>
            <a:normAutofit/>
          </a:bodyPr>
          <a:lstStyle>
            <a:lvl1pPr>
              <a:defRPr sz="2475" b="1" i="0">
                <a:solidFill>
                  <a:srgbClr val="6AADE4"/>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6" name="Picture 5" descr="A picture containing clipart, drawing, illustration, graphic design&#10;&#10;Description automatically generated">
            <a:extLst>
              <a:ext uri="{FF2B5EF4-FFF2-40B4-BE49-F238E27FC236}">
                <a16:creationId xmlns:a16="http://schemas.microsoft.com/office/drawing/2014/main" id="{8C52C026-24B4-26DF-6FC5-045C507E8469}"/>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2921000" y="1161212"/>
            <a:ext cx="3302000" cy="3314700"/>
          </a:xfrm>
          <a:prstGeom prst="rect">
            <a:avLst/>
          </a:prstGeom>
        </p:spPr>
      </p:pic>
      <p:pic>
        <p:nvPicPr>
          <p:cNvPr id="11" name="Picture 10">
            <a:extLst>
              <a:ext uri="{FF2B5EF4-FFF2-40B4-BE49-F238E27FC236}">
                <a16:creationId xmlns:a16="http://schemas.microsoft.com/office/drawing/2014/main" id="{E8AA62F3-35E8-1029-E81F-6AD03D048CE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919" y="4756185"/>
            <a:ext cx="1881376" cy="235728"/>
          </a:xfrm>
          <a:prstGeom prst="rect">
            <a:avLst/>
          </a:prstGeom>
        </p:spPr>
      </p:pic>
      <p:pic>
        <p:nvPicPr>
          <p:cNvPr id="2" name="Picture 1">
            <a:extLst>
              <a:ext uri="{FF2B5EF4-FFF2-40B4-BE49-F238E27FC236}">
                <a16:creationId xmlns:a16="http://schemas.microsoft.com/office/drawing/2014/main" id="{2B84EE74-783F-4034-D724-73AF00D0B28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08827" y="3810928"/>
            <a:ext cx="1335175" cy="1335175"/>
          </a:xfrm>
          <a:prstGeom prst="rect">
            <a:avLst/>
          </a:prstGeom>
        </p:spPr>
      </p:pic>
    </p:spTree>
    <p:extLst>
      <p:ext uri="{BB962C8B-B14F-4D97-AF65-F5344CB8AC3E}">
        <p14:creationId xmlns:p14="http://schemas.microsoft.com/office/powerpoint/2010/main" val="207434416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16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D6C749-B2A7-9177-CC66-A754E450CB1F}"/>
              </a:ext>
            </a:extLst>
          </p:cNvPr>
          <p:cNvPicPr>
            <a:picLocks noChangeAspect="1"/>
          </p:cNvPicPr>
          <p:nvPr/>
        </p:nvPicPr>
        <p:blipFill rotWithShape="1">
          <a:blip r:embed="rId2">
            <a:extLst>
              <a:ext uri="{28A0092B-C50C-407E-A947-70E740481C1C}">
                <a14:useLocalDpi xmlns:a14="http://schemas.microsoft.com/office/drawing/2010/main" val="0"/>
              </a:ext>
            </a:extLst>
          </a:blip>
          <a:srcRect t="45946" r="12339" b="13547"/>
          <a:stretch/>
        </p:blipFill>
        <p:spPr>
          <a:xfrm flipH="1">
            <a:off x="1" y="3438144"/>
            <a:ext cx="6560971" cy="1705356"/>
          </a:xfrm>
          <a:prstGeom prst="rect">
            <a:avLst/>
          </a:prstGeom>
        </p:spPr>
      </p:pic>
      <p:pic>
        <p:nvPicPr>
          <p:cNvPr id="6" name="Picture 5" descr="A picture containing clipart, drawing, illustration, graphic design&#10;&#10;Description automatically generated">
            <a:extLst>
              <a:ext uri="{FF2B5EF4-FFF2-40B4-BE49-F238E27FC236}">
                <a16:creationId xmlns:a16="http://schemas.microsoft.com/office/drawing/2014/main" id="{8C52C026-24B4-26DF-6FC5-045C507E8469}"/>
              </a:ext>
            </a:extLst>
          </p:cNvPr>
          <p:cNvPicPr>
            <a:picLocks noChangeAspect="1"/>
          </p:cNvPicPr>
          <p:nvPr/>
        </p:nvPicPr>
        <p:blipFill>
          <a:blip r:embed="rId3">
            <a:alphaModFix amt="15000"/>
            <a:extLst>
              <a:ext uri="{28A0092B-C50C-407E-A947-70E740481C1C}">
                <a14:useLocalDpi xmlns:a14="http://schemas.microsoft.com/office/drawing/2010/main" val="0"/>
              </a:ext>
            </a:extLst>
          </a:blip>
          <a:stretch>
            <a:fillRect/>
          </a:stretch>
        </p:blipFill>
        <p:spPr>
          <a:xfrm>
            <a:off x="2921000" y="914400"/>
            <a:ext cx="3302000" cy="3314700"/>
          </a:xfrm>
          <a:prstGeom prst="rect">
            <a:avLst/>
          </a:prstGeom>
        </p:spPr>
      </p:pic>
      <p:sp>
        <p:nvSpPr>
          <p:cNvPr id="10" name="Title 1">
            <a:extLst>
              <a:ext uri="{FF2B5EF4-FFF2-40B4-BE49-F238E27FC236}">
                <a16:creationId xmlns:a16="http://schemas.microsoft.com/office/drawing/2014/main" id="{977E22ED-F652-9F90-2EEC-E18F3CD91575}"/>
              </a:ext>
            </a:extLst>
          </p:cNvPr>
          <p:cNvSpPr>
            <a:spLocks noGrp="1"/>
          </p:cNvSpPr>
          <p:nvPr>
            <p:ph type="title" hasCustomPrompt="1"/>
          </p:nvPr>
        </p:nvSpPr>
        <p:spPr>
          <a:xfrm>
            <a:off x="381000" y="1910796"/>
            <a:ext cx="8458200" cy="558766"/>
          </a:xfrm>
          <a:prstGeom prst="rect">
            <a:avLst/>
          </a:prstGeom>
        </p:spPr>
        <p:txBody>
          <a:bodyPr>
            <a:normAutofit/>
          </a:bodyPr>
          <a:lstStyle>
            <a:lvl1pPr algn="ctr">
              <a:defRPr sz="2475" b="1" i="0">
                <a:solidFill>
                  <a:schemeClr val="accent1"/>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3" name="Picture 2" descr="A white numbers on a black background&#10;&#10;Description automatically generated with medium confidence">
            <a:extLst>
              <a:ext uri="{FF2B5EF4-FFF2-40B4-BE49-F238E27FC236}">
                <a16:creationId xmlns:a16="http://schemas.microsoft.com/office/drawing/2014/main" id="{DEAE2906-4B17-88F3-84CB-3061439C5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4" name="Picture 3">
            <a:extLst>
              <a:ext uri="{FF2B5EF4-FFF2-40B4-BE49-F238E27FC236}">
                <a16:creationId xmlns:a16="http://schemas.microsoft.com/office/drawing/2014/main" id="{E32D28C7-90F3-97AF-B45F-E738F2B49713}"/>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7" y="3810928"/>
            <a:ext cx="1335175" cy="1335175"/>
          </a:xfrm>
          <a:prstGeom prst="rect">
            <a:avLst/>
          </a:prstGeom>
        </p:spPr>
      </p:pic>
    </p:spTree>
    <p:extLst>
      <p:ext uri="{BB962C8B-B14F-4D97-AF65-F5344CB8AC3E}">
        <p14:creationId xmlns:p14="http://schemas.microsoft.com/office/powerpoint/2010/main" val="1931031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8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8416C769-5600-8978-E438-F532153E9B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0401" y="3356570"/>
            <a:ext cx="1850124" cy="1055149"/>
          </a:xfrm>
          <a:prstGeom prst="rect">
            <a:avLst/>
          </a:prstGeom>
        </p:spPr>
      </p:pic>
      <p:sp>
        <p:nvSpPr>
          <p:cNvPr id="2" name="Title 1">
            <a:extLst>
              <a:ext uri="{FF2B5EF4-FFF2-40B4-BE49-F238E27FC236}">
                <a16:creationId xmlns:a16="http://schemas.microsoft.com/office/drawing/2014/main" id="{934DD7BA-D4C6-5ADC-9C77-B7DB4F62A1C9}"/>
              </a:ext>
            </a:extLst>
          </p:cNvPr>
          <p:cNvSpPr>
            <a:spLocks noGrp="1"/>
          </p:cNvSpPr>
          <p:nvPr>
            <p:ph type="title" hasCustomPrompt="1"/>
          </p:nvPr>
        </p:nvSpPr>
        <p:spPr>
          <a:xfrm>
            <a:off x="381000" y="205979"/>
            <a:ext cx="8229600" cy="857250"/>
          </a:xfrm>
        </p:spPr>
        <p:txBody>
          <a:bodyPr/>
          <a:lstStyle>
            <a:lvl1pPr>
              <a:defRPr cap="none">
                <a:solidFill>
                  <a:schemeClr val="accent2"/>
                </a:solidFill>
              </a:defRPr>
            </a:lvl1pPr>
          </a:lstStyle>
          <a:p>
            <a:r>
              <a:rPr lang="en-US" dirty="0"/>
              <a:t>Click to edit master title style</a:t>
            </a:r>
          </a:p>
        </p:txBody>
      </p:sp>
      <p:sp>
        <p:nvSpPr>
          <p:cNvPr id="4" name="Text Placeholder 7">
            <a:extLst>
              <a:ext uri="{FF2B5EF4-FFF2-40B4-BE49-F238E27FC236}">
                <a16:creationId xmlns:a16="http://schemas.microsoft.com/office/drawing/2014/main" id="{80CF2B9F-E22A-8DE9-7297-FD2F101D8DD2}"/>
              </a:ext>
            </a:extLst>
          </p:cNvPr>
          <p:cNvSpPr>
            <a:spLocks noGrp="1"/>
          </p:cNvSpPr>
          <p:nvPr>
            <p:ph type="body" sz="quarter" idx="10"/>
          </p:nvPr>
        </p:nvSpPr>
        <p:spPr>
          <a:xfrm>
            <a:off x="381000" y="1147946"/>
            <a:ext cx="8305800" cy="2044700"/>
          </a:xfrm>
          <a:prstGeom prst="rect">
            <a:avLst/>
          </a:prstGeom>
        </p:spPr>
        <p:txBody>
          <a:bodyPr/>
          <a:lstStyle>
            <a:lvl1pPr marL="0" indent="0" algn="l">
              <a:buNone/>
              <a:defRPr sz="2200"/>
            </a:lvl1pPr>
            <a:lvl2pPr marL="557213" indent="-214313" algn="l">
              <a:buFont typeface="Arial" panose="020B0604020202020204" pitchFamily="34" charset="0"/>
              <a:buChar char="•"/>
              <a:defRPr sz="2000"/>
            </a:lvl2pPr>
            <a:lvl3pPr marL="857250" indent="-171450" algn="l">
              <a:buFont typeface="Courier New" panose="02070309020205020404" pitchFamily="49" charset="0"/>
              <a:buChar char="o"/>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1E3EDA21-1451-B6C7-729E-FB722A284EA3}"/>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195011110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14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77E22ED-F652-9F90-2EEC-E18F3CD91575}"/>
              </a:ext>
            </a:extLst>
          </p:cNvPr>
          <p:cNvSpPr>
            <a:spLocks noGrp="1"/>
          </p:cNvSpPr>
          <p:nvPr>
            <p:ph type="title" hasCustomPrompt="1"/>
          </p:nvPr>
        </p:nvSpPr>
        <p:spPr>
          <a:xfrm>
            <a:off x="381000" y="358622"/>
            <a:ext cx="8458200" cy="558766"/>
          </a:xfrm>
          <a:prstGeom prst="rect">
            <a:avLst/>
          </a:prstGeom>
        </p:spPr>
        <p:txBody>
          <a:bodyPr>
            <a:normAutofit/>
          </a:bodyPr>
          <a:lstStyle>
            <a:lvl1pPr>
              <a:defRPr sz="2475" b="1" i="0">
                <a:solidFill>
                  <a:srgbClr val="6AADE4"/>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6" name="Picture 5" descr="A picture containing clipart, drawing, illustration, graphic design&#10;&#10;Description automatically generated">
            <a:extLst>
              <a:ext uri="{FF2B5EF4-FFF2-40B4-BE49-F238E27FC236}">
                <a16:creationId xmlns:a16="http://schemas.microsoft.com/office/drawing/2014/main" id="{8C52C026-24B4-26DF-6FC5-045C507E8469}"/>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457200" y="1345190"/>
            <a:ext cx="3026664" cy="3038305"/>
          </a:xfrm>
          <a:prstGeom prst="rect">
            <a:avLst/>
          </a:prstGeom>
        </p:spPr>
      </p:pic>
      <p:pic>
        <p:nvPicPr>
          <p:cNvPr id="11" name="Picture 10">
            <a:extLst>
              <a:ext uri="{FF2B5EF4-FFF2-40B4-BE49-F238E27FC236}">
                <a16:creationId xmlns:a16="http://schemas.microsoft.com/office/drawing/2014/main" id="{1269AD91-1521-E3D9-1FFD-754D05C894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919" y="4756185"/>
            <a:ext cx="1881376" cy="235728"/>
          </a:xfrm>
          <a:prstGeom prst="rect">
            <a:avLst/>
          </a:prstGeom>
        </p:spPr>
      </p:pic>
      <p:pic>
        <p:nvPicPr>
          <p:cNvPr id="2" name="Picture 1">
            <a:extLst>
              <a:ext uri="{FF2B5EF4-FFF2-40B4-BE49-F238E27FC236}">
                <a16:creationId xmlns:a16="http://schemas.microsoft.com/office/drawing/2014/main" id="{6952A07A-CAD0-A5C1-A2EB-5BCA272D06FC}"/>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08827" y="3810928"/>
            <a:ext cx="1335175" cy="1335175"/>
          </a:xfrm>
          <a:prstGeom prst="rect">
            <a:avLst/>
          </a:prstGeom>
        </p:spPr>
      </p:pic>
    </p:spTree>
    <p:extLst>
      <p:ext uri="{BB962C8B-B14F-4D97-AF65-F5344CB8AC3E}">
        <p14:creationId xmlns:p14="http://schemas.microsoft.com/office/powerpoint/2010/main" val="407611269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6129F0-E093-FA14-4022-BB97D88361AB}"/>
              </a:ext>
            </a:extLst>
          </p:cNvPr>
          <p:cNvPicPr>
            <a:picLocks noChangeAspect="1"/>
          </p:cNvPicPr>
          <p:nvPr/>
        </p:nvPicPr>
        <p:blipFill rotWithShape="1">
          <a:blip r:embed="rId2">
            <a:extLst>
              <a:ext uri="{28A0092B-C50C-407E-A947-70E740481C1C}">
                <a14:useLocalDpi xmlns:a14="http://schemas.microsoft.com/office/drawing/2010/main" val="0"/>
              </a:ext>
            </a:extLst>
          </a:blip>
          <a:srcRect t="57041" b="2907"/>
          <a:stretch/>
        </p:blipFill>
        <p:spPr>
          <a:xfrm flipH="1">
            <a:off x="0" y="4053254"/>
            <a:ext cx="4839286" cy="1090247"/>
          </a:xfrm>
          <a:prstGeom prst="rect">
            <a:avLst/>
          </a:prstGeom>
        </p:spPr>
      </p:pic>
      <p:sp>
        <p:nvSpPr>
          <p:cNvPr id="5" name="Title 1">
            <a:extLst>
              <a:ext uri="{FF2B5EF4-FFF2-40B4-BE49-F238E27FC236}">
                <a16:creationId xmlns:a16="http://schemas.microsoft.com/office/drawing/2014/main" id="{30D8BB78-9F47-DC77-8881-A97EE309F237}"/>
              </a:ext>
            </a:extLst>
          </p:cNvPr>
          <p:cNvSpPr>
            <a:spLocks noGrp="1"/>
          </p:cNvSpPr>
          <p:nvPr>
            <p:ph type="title" hasCustomPrompt="1"/>
          </p:nvPr>
        </p:nvSpPr>
        <p:spPr>
          <a:xfrm>
            <a:off x="342900" y="569637"/>
            <a:ext cx="8458200" cy="558766"/>
          </a:xfrm>
          <a:prstGeom prst="rect">
            <a:avLst/>
          </a:prstGeom>
        </p:spPr>
        <p:txBody>
          <a:bodyPr>
            <a:normAutofit/>
          </a:bodyPr>
          <a:lstStyle>
            <a:lvl1pPr algn="ctr">
              <a:defRPr sz="2475" b="1" i="0">
                <a:solidFill>
                  <a:srgbClr val="0083BE"/>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6" name="Picture 5" descr="A white numbers on a black background&#10;&#10;Description automatically generated with medium confidence">
            <a:extLst>
              <a:ext uri="{FF2B5EF4-FFF2-40B4-BE49-F238E27FC236}">
                <a16:creationId xmlns:a16="http://schemas.microsoft.com/office/drawing/2014/main" id="{1D8E5D12-E4BC-97E5-2B26-F8E00F087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spTree>
    <p:extLst>
      <p:ext uri="{BB962C8B-B14F-4D97-AF65-F5344CB8AC3E}">
        <p14:creationId xmlns:p14="http://schemas.microsoft.com/office/powerpoint/2010/main" val="270132437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9EC3DE-5D4F-388D-CDD1-B3409772CA2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94736" y="760841"/>
            <a:ext cx="2554531" cy="2554531"/>
          </a:xfrm>
          <a:prstGeom prst="rect">
            <a:avLst/>
          </a:prstGeom>
        </p:spPr>
      </p:pic>
    </p:spTree>
    <p:extLst>
      <p:ext uri="{BB962C8B-B14F-4D97-AF65-F5344CB8AC3E}">
        <p14:creationId xmlns:p14="http://schemas.microsoft.com/office/powerpoint/2010/main" val="12876665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125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9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8416C769-5600-8978-E438-F532153E9B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95634" y="151587"/>
            <a:ext cx="1902062" cy="2090386"/>
          </a:xfrm>
          <a:prstGeom prst="rect">
            <a:avLst/>
          </a:prstGeom>
        </p:spPr>
      </p:pic>
      <p:sp>
        <p:nvSpPr>
          <p:cNvPr id="2" name="Title 1">
            <a:extLst>
              <a:ext uri="{FF2B5EF4-FFF2-40B4-BE49-F238E27FC236}">
                <a16:creationId xmlns:a16="http://schemas.microsoft.com/office/drawing/2014/main" id="{17D1837C-3F62-DA68-BE65-09B1174AFE03}"/>
              </a:ext>
            </a:extLst>
          </p:cNvPr>
          <p:cNvSpPr>
            <a:spLocks noGrp="1"/>
          </p:cNvSpPr>
          <p:nvPr>
            <p:ph type="title" hasCustomPrompt="1"/>
          </p:nvPr>
        </p:nvSpPr>
        <p:spPr>
          <a:xfrm>
            <a:off x="381000" y="205979"/>
            <a:ext cx="8229600" cy="857250"/>
          </a:xfrm>
        </p:spPr>
        <p:txBody>
          <a:bodyPr/>
          <a:lstStyle>
            <a:lvl1pPr>
              <a:defRPr cap="none">
                <a:solidFill>
                  <a:schemeClr val="tx2"/>
                </a:solidFill>
              </a:defRPr>
            </a:lvl1pPr>
          </a:lstStyle>
          <a:p>
            <a:r>
              <a:rPr lang="en-US" dirty="0"/>
              <a:t>Click to edit master title style</a:t>
            </a:r>
          </a:p>
        </p:txBody>
      </p:sp>
      <p:sp>
        <p:nvSpPr>
          <p:cNvPr id="4" name="Text Placeholder 7">
            <a:extLst>
              <a:ext uri="{FF2B5EF4-FFF2-40B4-BE49-F238E27FC236}">
                <a16:creationId xmlns:a16="http://schemas.microsoft.com/office/drawing/2014/main" id="{D2F0F903-D53F-1EF5-B8A0-0F379EA749FD}"/>
              </a:ext>
            </a:extLst>
          </p:cNvPr>
          <p:cNvSpPr>
            <a:spLocks noGrp="1"/>
          </p:cNvSpPr>
          <p:nvPr>
            <p:ph type="body" sz="quarter" idx="10"/>
          </p:nvPr>
        </p:nvSpPr>
        <p:spPr>
          <a:xfrm>
            <a:off x="381000" y="1147946"/>
            <a:ext cx="8305800" cy="2044700"/>
          </a:xfrm>
          <a:prstGeom prst="rect">
            <a:avLst/>
          </a:prstGeom>
        </p:spPr>
        <p:txBody>
          <a:bodyPr/>
          <a:lstStyle>
            <a:lvl1pPr marL="0" indent="0" algn="l">
              <a:buNone/>
              <a:defRPr sz="2200"/>
            </a:lvl1pPr>
            <a:lvl2pPr marL="557213" indent="-214313" algn="l">
              <a:buFont typeface="Arial" panose="020B0604020202020204" pitchFamily="34" charset="0"/>
              <a:buChar char="•"/>
              <a:defRPr sz="2000"/>
            </a:lvl2pPr>
            <a:lvl3pPr marL="857250" indent="-171450" algn="l">
              <a:buFont typeface="Courier New" panose="02070309020205020404" pitchFamily="49" charset="0"/>
              <a:buChar char="o"/>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FD8240B7-C376-667F-AF63-7A8B1109002A}"/>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760516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0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8416C769-5600-8978-E438-F532153E9B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95634" y="151587"/>
            <a:ext cx="1902062" cy="2090386"/>
          </a:xfrm>
          <a:prstGeom prst="rect">
            <a:avLst/>
          </a:prstGeom>
        </p:spPr>
      </p:pic>
      <p:pic>
        <p:nvPicPr>
          <p:cNvPr id="4" name="Picture 3">
            <a:extLst>
              <a:ext uri="{FF2B5EF4-FFF2-40B4-BE49-F238E27FC236}">
                <a16:creationId xmlns:a16="http://schemas.microsoft.com/office/drawing/2014/main" id="{2F753F4B-6198-2C0D-0AAA-03CBFE069855}"/>
              </a:ext>
            </a:extLst>
          </p:cNvPr>
          <p:cNvPicPr>
            <a:picLocks noChangeAspect="1"/>
          </p:cNvPicPr>
          <p:nvPr/>
        </p:nvPicPr>
        <p:blipFill rotWithShape="1">
          <a:blip r:embed="rId5">
            <a:extLst>
              <a:ext uri="{28A0092B-C50C-407E-A947-70E740481C1C}">
                <a14:useLocalDpi xmlns:a14="http://schemas.microsoft.com/office/drawing/2010/main" val="0"/>
              </a:ext>
            </a:extLst>
          </a:blip>
          <a:srcRect l="15657"/>
          <a:stretch/>
        </p:blipFill>
        <p:spPr>
          <a:xfrm>
            <a:off x="0" y="209437"/>
            <a:ext cx="6555498" cy="799078"/>
          </a:xfrm>
          <a:prstGeom prst="rect">
            <a:avLst/>
          </a:prstGeom>
        </p:spPr>
      </p:pic>
      <p:sp>
        <p:nvSpPr>
          <p:cNvPr id="5" name="Title 1">
            <a:extLst>
              <a:ext uri="{FF2B5EF4-FFF2-40B4-BE49-F238E27FC236}">
                <a16:creationId xmlns:a16="http://schemas.microsoft.com/office/drawing/2014/main" id="{7B314486-674C-F7D2-EA1F-4541AC2431A7}"/>
              </a:ext>
            </a:extLst>
          </p:cNvPr>
          <p:cNvSpPr>
            <a:spLocks noGrp="1"/>
          </p:cNvSpPr>
          <p:nvPr>
            <p:ph type="title" hasCustomPrompt="1"/>
          </p:nvPr>
        </p:nvSpPr>
        <p:spPr>
          <a:xfrm>
            <a:off x="381000" y="172861"/>
            <a:ext cx="8458200" cy="857250"/>
          </a:xfrm>
        </p:spPr>
        <p:txBody>
          <a:bodyPr/>
          <a:lstStyle>
            <a:lvl1pPr>
              <a:defRPr cap="none">
                <a:solidFill>
                  <a:schemeClr val="bg1"/>
                </a:solidFill>
              </a:defRPr>
            </a:lvl1pPr>
          </a:lstStyle>
          <a:p>
            <a:r>
              <a:rPr lang="en-US" dirty="0"/>
              <a:t>Click to edit master title style</a:t>
            </a:r>
          </a:p>
        </p:txBody>
      </p:sp>
      <p:sp>
        <p:nvSpPr>
          <p:cNvPr id="6" name="Text Placeholder 7">
            <a:extLst>
              <a:ext uri="{FF2B5EF4-FFF2-40B4-BE49-F238E27FC236}">
                <a16:creationId xmlns:a16="http://schemas.microsoft.com/office/drawing/2014/main" id="{0CC246D4-E3A5-F279-1E55-5609EB8FB045}"/>
              </a:ext>
            </a:extLst>
          </p:cNvPr>
          <p:cNvSpPr>
            <a:spLocks noGrp="1"/>
          </p:cNvSpPr>
          <p:nvPr>
            <p:ph type="body" sz="quarter" idx="10"/>
          </p:nvPr>
        </p:nvSpPr>
        <p:spPr>
          <a:xfrm>
            <a:off x="381000" y="1147946"/>
            <a:ext cx="8305800" cy="2044700"/>
          </a:xfrm>
          <a:prstGeom prst="rect">
            <a:avLst/>
          </a:prstGeom>
        </p:spPr>
        <p:txBody>
          <a:bodyPr/>
          <a:lstStyle>
            <a:lvl1pPr marL="0" indent="0" algn="l">
              <a:buNone/>
              <a:defRPr sz="2200"/>
            </a:lvl1pPr>
            <a:lvl2pPr marL="557213" indent="-214313" algn="l">
              <a:buFont typeface="Arial" panose="020B0604020202020204" pitchFamily="34" charset="0"/>
              <a:buChar char="•"/>
              <a:defRPr sz="2000"/>
            </a:lvl2pPr>
            <a:lvl3pPr marL="857250" indent="-171450" algn="l">
              <a:buFont typeface="Courier New" panose="02070309020205020404" pitchFamily="49" charset="0"/>
              <a:buChar char="o"/>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a:extLst>
              <a:ext uri="{FF2B5EF4-FFF2-40B4-BE49-F238E27FC236}">
                <a16:creationId xmlns:a16="http://schemas.microsoft.com/office/drawing/2014/main" id="{F9C5161B-90DD-F369-B990-CDB34AF07D64}"/>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14737120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8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F311BA-F1E9-BFAA-FAA9-8C6B4DB21170}"/>
              </a:ext>
            </a:extLst>
          </p:cNvPr>
          <p:cNvPicPr>
            <a:picLocks noChangeAspect="1"/>
          </p:cNvPicPr>
          <p:nvPr/>
        </p:nvPicPr>
        <p:blipFill rotWithShape="1">
          <a:blip r:embed="rId2">
            <a:extLst>
              <a:ext uri="{28A0092B-C50C-407E-A947-70E740481C1C}">
                <a14:useLocalDpi xmlns:a14="http://schemas.microsoft.com/office/drawing/2010/main" val="0"/>
              </a:ext>
            </a:extLst>
          </a:blip>
          <a:srcRect l="50353"/>
          <a:stretch/>
        </p:blipFill>
        <p:spPr>
          <a:xfrm>
            <a:off x="0" y="209437"/>
            <a:ext cx="3858767" cy="799077"/>
          </a:xfrm>
          <a:prstGeom prst="rect">
            <a:avLst/>
          </a:prstGeom>
        </p:spPr>
      </p:pic>
      <p:sp>
        <p:nvSpPr>
          <p:cNvPr id="9" name="Title 1">
            <a:extLst>
              <a:ext uri="{FF2B5EF4-FFF2-40B4-BE49-F238E27FC236}">
                <a16:creationId xmlns:a16="http://schemas.microsoft.com/office/drawing/2014/main" id="{6AECB7FC-BF0B-0027-8F59-23457E616AA6}"/>
              </a:ext>
            </a:extLst>
          </p:cNvPr>
          <p:cNvSpPr>
            <a:spLocks noGrp="1"/>
          </p:cNvSpPr>
          <p:nvPr>
            <p:ph type="title" hasCustomPrompt="1"/>
          </p:nvPr>
        </p:nvSpPr>
        <p:spPr>
          <a:xfrm>
            <a:off x="381000" y="358621"/>
            <a:ext cx="7195457" cy="558766"/>
          </a:xfrm>
          <a:prstGeom prst="rect">
            <a:avLst/>
          </a:prstGeom>
        </p:spPr>
        <p:txBody>
          <a:bodyPr>
            <a:normAutofit/>
          </a:bodyPr>
          <a:lstStyle>
            <a:lvl1pPr>
              <a:defRPr sz="3300"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1" name="Picture 10" descr="A picture containing moon, astronomical object, orange, astronomy&#10;&#10;Description automatically generated">
            <a:extLst>
              <a:ext uri="{FF2B5EF4-FFF2-40B4-BE49-F238E27FC236}">
                <a16:creationId xmlns:a16="http://schemas.microsoft.com/office/drawing/2014/main" id="{3BA5E76E-EADE-EAEE-5211-D3829462A5C9}"/>
              </a:ext>
            </a:extLst>
          </p:cNvPr>
          <p:cNvPicPr>
            <a:picLocks noChangeAspect="1"/>
          </p:cNvPicPr>
          <p:nvPr/>
        </p:nvPicPr>
        <p:blipFill rotWithShape="1">
          <a:blip r:embed="rId3">
            <a:extLst>
              <a:ext uri="{28A0092B-C50C-407E-A947-70E740481C1C}">
                <a14:useLocalDpi xmlns:a14="http://schemas.microsoft.com/office/drawing/2010/main" val="0"/>
              </a:ext>
            </a:extLst>
          </a:blip>
          <a:srcRect l="3225" t="53192" r="41190" b="6451"/>
          <a:stretch/>
        </p:blipFill>
        <p:spPr>
          <a:xfrm>
            <a:off x="0" y="3460301"/>
            <a:ext cx="4121398" cy="1683199"/>
          </a:xfrm>
          <a:prstGeom prst="rect">
            <a:avLst/>
          </a:prstGeom>
        </p:spPr>
      </p:pic>
      <p:pic>
        <p:nvPicPr>
          <p:cNvPr id="12" name="Picture 11" descr="A white numbers on a black background&#10;&#10;Description automatically generated with medium confidence">
            <a:extLst>
              <a:ext uri="{FF2B5EF4-FFF2-40B4-BE49-F238E27FC236}">
                <a16:creationId xmlns:a16="http://schemas.microsoft.com/office/drawing/2014/main" id="{F16A8A06-4E45-3D24-821F-A3676B86C9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2" name="Picture 1">
            <a:extLst>
              <a:ext uri="{FF2B5EF4-FFF2-40B4-BE49-F238E27FC236}">
                <a16:creationId xmlns:a16="http://schemas.microsoft.com/office/drawing/2014/main" id="{CDB52447-F89D-7C56-023D-C9CA415B1AE3}"/>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5" y="3810927"/>
            <a:ext cx="1335175" cy="1335175"/>
          </a:xfrm>
          <a:prstGeom prst="rect">
            <a:avLst/>
          </a:prstGeom>
        </p:spPr>
      </p:pic>
    </p:spTree>
    <p:extLst>
      <p:ext uri="{BB962C8B-B14F-4D97-AF65-F5344CB8AC3E}">
        <p14:creationId xmlns:p14="http://schemas.microsoft.com/office/powerpoint/2010/main" val="3747636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220716-C980-5633-80BA-2C8A5D17891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b="2068"/>
          <a:stretch/>
        </p:blipFill>
        <p:spPr>
          <a:xfrm>
            <a:off x="0" y="857250"/>
            <a:ext cx="9144000" cy="3660962"/>
          </a:xfrm>
          <a:prstGeom prst="rect">
            <a:avLst/>
          </a:prstGeom>
        </p:spPr>
      </p:pic>
      <p:sp>
        <p:nvSpPr>
          <p:cNvPr id="3" name="Content Placeholder 2"/>
          <p:cNvSpPr>
            <a:spLocks noGrp="1"/>
          </p:cNvSpPr>
          <p:nvPr>
            <p:ph idx="1"/>
          </p:nvPr>
        </p:nvSpPr>
        <p:spPr>
          <a:xfrm>
            <a:off x="381000" y="1206994"/>
            <a:ext cx="4876800" cy="29423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971"/>
            <a:ext cx="9144000" cy="859221"/>
          </a:xfrm>
          <a:prstGeom prst="rect">
            <a:avLst/>
          </a:prstGeom>
        </p:spPr>
      </p:pic>
      <p:pic>
        <p:nvPicPr>
          <p:cNvPr id="10" name="Content Placeholder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75608" y="1620783"/>
            <a:ext cx="5268393" cy="2187684"/>
          </a:xfrm>
          <a:prstGeom prst="rect">
            <a:avLst/>
          </a:prstGeom>
        </p:spPr>
      </p:pic>
      <p:pic>
        <p:nvPicPr>
          <p:cNvPr id="7" name="Picture 6">
            <a:extLst>
              <a:ext uri="{FF2B5EF4-FFF2-40B4-BE49-F238E27FC236}">
                <a16:creationId xmlns:a16="http://schemas.microsoft.com/office/drawing/2014/main" id="{72C87E1C-489E-AF3B-926D-B9234C2B61C9}"/>
              </a:ext>
            </a:extLst>
          </p:cNvPr>
          <p:cNvPicPr>
            <a:picLocks noChangeAspect="1"/>
          </p:cNvPicPr>
          <p:nvPr/>
        </p:nvPicPr>
        <p:blipFill>
          <a:blip r:embed="rId6"/>
          <a:stretch>
            <a:fillRect/>
          </a:stretch>
        </p:blipFill>
        <p:spPr>
          <a:xfrm>
            <a:off x="7808825" y="3875939"/>
            <a:ext cx="1335175" cy="1335175"/>
          </a:xfrm>
          <a:prstGeom prst="rect">
            <a:avLst/>
          </a:prstGeom>
        </p:spPr>
      </p:pic>
      <p:pic>
        <p:nvPicPr>
          <p:cNvPr id="4" name="Picture 3">
            <a:extLst>
              <a:ext uri="{FF2B5EF4-FFF2-40B4-BE49-F238E27FC236}">
                <a16:creationId xmlns:a16="http://schemas.microsoft.com/office/drawing/2014/main" id="{B64B1AB0-3DED-4190-10B4-07A7FB26CE8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971"/>
            <a:ext cx="9144000" cy="959914"/>
          </a:xfrm>
          <a:prstGeom prst="rect">
            <a:avLst/>
          </a:prstGeom>
        </p:spPr>
      </p:pic>
      <p:sp>
        <p:nvSpPr>
          <p:cNvPr id="5" name="Title 1">
            <a:extLst>
              <a:ext uri="{FF2B5EF4-FFF2-40B4-BE49-F238E27FC236}">
                <a16:creationId xmlns:a16="http://schemas.microsoft.com/office/drawing/2014/main" id="{8FE9488D-801E-8016-C272-EE762F77ECF3}"/>
              </a:ext>
            </a:extLst>
          </p:cNvPr>
          <p:cNvSpPr>
            <a:spLocks noGrp="1"/>
          </p:cNvSpPr>
          <p:nvPr>
            <p:ph type="title" hasCustomPrompt="1"/>
          </p:nvPr>
        </p:nvSpPr>
        <p:spPr>
          <a:xfrm>
            <a:off x="381000" y="70463"/>
            <a:ext cx="8458200" cy="857250"/>
          </a:xfrm>
        </p:spPr>
        <p:txBody>
          <a:bodyPr/>
          <a:lstStyle>
            <a:lvl1pPr>
              <a:defRPr cap="none">
                <a:solidFill>
                  <a:schemeClr val="bg1"/>
                </a:solidFill>
              </a:defRPr>
            </a:lvl1pPr>
          </a:lstStyle>
          <a:p>
            <a:r>
              <a:rPr lang="en-US" dirty="0"/>
              <a:t>Click to edit master title style</a:t>
            </a:r>
          </a:p>
        </p:txBody>
      </p:sp>
      <p:pic>
        <p:nvPicPr>
          <p:cNvPr id="12" name="Picture 11" descr="A white numbers on a black background&#10;&#10;Description automatically generated with medium confidence">
            <a:extLst>
              <a:ext uri="{FF2B5EF4-FFF2-40B4-BE49-F238E27FC236}">
                <a16:creationId xmlns:a16="http://schemas.microsoft.com/office/drawing/2014/main" id="{56ACB82E-F258-2D36-921D-6FDB2D0CEE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2" name="Picture 1">
            <a:extLst>
              <a:ext uri="{FF2B5EF4-FFF2-40B4-BE49-F238E27FC236}">
                <a16:creationId xmlns:a16="http://schemas.microsoft.com/office/drawing/2014/main" id="{6B7DE704-2213-8CE6-A953-61BC64F52ED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857250"/>
            <a:ext cx="9144000" cy="3714750"/>
          </a:xfrm>
          <a:prstGeom prst="rect">
            <a:avLst/>
          </a:prstGeom>
        </p:spPr>
      </p:pic>
      <p:pic>
        <p:nvPicPr>
          <p:cNvPr id="11" name="Picture 10">
            <a:extLst>
              <a:ext uri="{FF2B5EF4-FFF2-40B4-BE49-F238E27FC236}">
                <a16:creationId xmlns:a16="http://schemas.microsoft.com/office/drawing/2014/main" id="{A83214C5-E8C5-4227-5338-9F3C4329818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970"/>
            <a:ext cx="9144000" cy="859221"/>
          </a:xfrm>
          <a:prstGeom prst="rect">
            <a:avLst/>
          </a:prstGeom>
        </p:spPr>
      </p:pic>
      <p:pic>
        <p:nvPicPr>
          <p:cNvPr id="13" name="Content Placeholder 6">
            <a:extLst>
              <a:ext uri="{FF2B5EF4-FFF2-40B4-BE49-F238E27FC236}">
                <a16:creationId xmlns:a16="http://schemas.microsoft.com/office/drawing/2014/main" id="{CC1578DC-AFE2-526E-A359-38501EEA26C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75610" y="1620783"/>
            <a:ext cx="5268393" cy="2187684"/>
          </a:xfrm>
          <a:prstGeom prst="rect">
            <a:avLst/>
          </a:prstGeom>
        </p:spPr>
      </p:pic>
      <p:pic>
        <p:nvPicPr>
          <p:cNvPr id="14" name="Picture 13">
            <a:extLst>
              <a:ext uri="{FF2B5EF4-FFF2-40B4-BE49-F238E27FC236}">
                <a16:creationId xmlns:a16="http://schemas.microsoft.com/office/drawing/2014/main" id="{823AA43E-E01A-307D-AB5E-DD2F019E714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1"/>
            <a:ext cx="9144000" cy="694373"/>
          </a:xfrm>
          <a:prstGeom prst="rect">
            <a:avLst/>
          </a:prstGeom>
        </p:spPr>
      </p:pic>
      <p:pic>
        <p:nvPicPr>
          <p:cNvPr id="17" name="Picture 16" descr="A white numbers on a black background&#10;&#10;Description automatically generated with medium confidence">
            <a:extLst>
              <a:ext uri="{FF2B5EF4-FFF2-40B4-BE49-F238E27FC236}">
                <a16:creationId xmlns:a16="http://schemas.microsoft.com/office/drawing/2014/main" id="{93B4C827-8B61-7A31-6764-EF26FB224F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918" y="4758298"/>
            <a:ext cx="1881378" cy="235728"/>
          </a:xfrm>
          <a:prstGeom prst="rect">
            <a:avLst/>
          </a:prstGeom>
        </p:spPr>
      </p:pic>
      <p:pic>
        <p:nvPicPr>
          <p:cNvPr id="16" name="Picture 15">
            <a:extLst>
              <a:ext uri="{FF2B5EF4-FFF2-40B4-BE49-F238E27FC236}">
                <a16:creationId xmlns:a16="http://schemas.microsoft.com/office/drawing/2014/main" id="{41491E60-C07E-0254-FEE0-B368E58A1058}"/>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36268111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0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3DDA96-CEF0-41E0-DFEC-0B273E113E90}"/>
              </a:ext>
            </a:extLst>
          </p:cNvPr>
          <p:cNvPicPr>
            <a:picLocks noChangeAspect="1"/>
          </p:cNvPicPr>
          <p:nvPr/>
        </p:nvPicPr>
        <p:blipFill rotWithShape="1">
          <a:blip r:embed="rId2">
            <a:extLst>
              <a:ext uri="{28A0092B-C50C-407E-A947-70E740481C1C}">
                <a14:useLocalDpi xmlns:a14="http://schemas.microsoft.com/office/drawing/2010/main" val="0"/>
              </a:ext>
            </a:extLst>
          </a:blip>
          <a:srcRect t="57041" b="2907"/>
          <a:stretch/>
        </p:blipFill>
        <p:spPr>
          <a:xfrm flipH="1">
            <a:off x="0" y="4053253"/>
            <a:ext cx="4839286" cy="1090247"/>
          </a:xfrm>
          <a:prstGeom prst="rect">
            <a:avLst/>
          </a:prstGeom>
        </p:spPr>
      </p:pic>
      <p:sp>
        <p:nvSpPr>
          <p:cNvPr id="9" name="Title 1">
            <a:extLst>
              <a:ext uri="{FF2B5EF4-FFF2-40B4-BE49-F238E27FC236}">
                <a16:creationId xmlns:a16="http://schemas.microsoft.com/office/drawing/2014/main" id="{EE25D4F4-418C-4E01-EB8B-AF061F06F4EF}"/>
              </a:ext>
            </a:extLst>
          </p:cNvPr>
          <p:cNvSpPr>
            <a:spLocks noGrp="1"/>
          </p:cNvSpPr>
          <p:nvPr>
            <p:ph type="title" hasCustomPrompt="1"/>
          </p:nvPr>
        </p:nvSpPr>
        <p:spPr>
          <a:xfrm>
            <a:off x="342900" y="569637"/>
            <a:ext cx="8458200" cy="558766"/>
          </a:xfrm>
          <a:prstGeom prst="rect">
            <a:avLst/>
          </a:prstGeom>
        </p:spPr>
        <p:txBody>
          <a:bodyPr>
            <a:normAutofit/>
          </a:bodyPr>
          <a:lstStyle>
            <a:lvl1pPr algn="ctr">
              <a:defRPr sz="3300" b="1" i="0">
                <a:solidFill>
                  <a:srgbClr val="0083BE"/>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1" name="Picture 10" descr="A white numbers on a black background&#10;&#10;Description automatically generated with medium confidence">
            <a:extLst>
              <a:ext uri="{FF2B5EF4-FFF2-40B4-BE49-F238E27FC236}">
                <a16:creationId xmlns:a16="http://schemas.microsoft.com/office/drawing/2014/main" id="{94A43170-0BA6-CFA4-5E9B-A67A5BEBE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3775BA38-794A-95AA-96AB-AB9334F3CA39}"/>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08825" y="3810927"/>
            <a:ext cx="1335175" cy="1335175"/>
          </a:xfrm>
          <a:prstGeom prst="rect">
            <a:avLst/>
          </a:prstGeom>
        </p:spPr>
      </p:pic>
    </p:spTree>
    <p:extLst>
      <p:ext uri="{BB962C8B-B14F-4D97-AF65-F5344CB8AC3E}">
        <p14:creationId xmlns:p14="http://schemas.microsoft.com/office/powerpoint/2010/main" val="3261260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7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3DDA96-CEF0-41E0-DFEC-0B273E113E90}"/>
              </a:ext>
            </a:extLst>
          </p:cNvPr>
          <p:cNvPicPr>
            <a:picLocks noChangeAspect="1"/>
          </p:cNvPicPr>
          <p:nvPr/>
        </p:nvPicPr>
        <p:blipFill rotWithShape="1">
          <a:blip r:embed="rId2">
            <a:extLst>
              <a:ext uri="{28A0092B-C50C-407E-A947-70E740481C1C}">
                <a14:useLocalDpi xmlns:a14="http://schemas.microsoft.com/office/drawing/2010/main" val="0"/>
              </a:ext>
            </a:extLst>
          </a:blip>
          <a:srcRect t="57041" b="2907"/>
          <a:stretch/>
        </p:blipFill>
        <p:spPr>
          <a:xfrm flipH="1">
            <a:off x="0" y="4053253"/>
            <a:ext cx="4839286" cy="1090247"/>
          </a:xfrm>
          <a:prstGeom prst="rect">
            <a:avLst/>
          </a:prstGeom>
        </p:spPr>
      </p:pic>
      <p:pic>
        <p:nvPicPr>
          <p:cNvPr id="11" name="Picture 10" descr="A white numbers on a black background&#10;&#10;Description automatically generated with medium confidence">
            <a:extLst>
              <a:ext uri="{FF2B5EF4-FFF2-40B4-BE49-F238E27FC236}">
                <a16:creationId xmlns:a16="http://schemas.microsoft.com/office/drawing/2014/main" id="{94A43170-0BA6-CFA4-5E9B-A67A5BEBE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sp>
        <p:nvSpPr>
          <p:cNvPr id="2" name="Title 1">
            <a:extLst>
              <a:ext uri="{FF2B5EF4-FFF2-40B4-BE49-F238E27FC236}">
                <a16:creationId xmlns:a16="http://schemas.microsoft.com/office/drawing/2014/main" id="{39A528FF-DCC7-D3DA-D28F-8CA46B49A766}"/>
              </a:ext>
            </a:extLst>
          </p:cNvPr>
          <p:cNvSpPr>
            <a:spLocks noGrp="1"/>
          </p:cNvSpPr>
          <p:nvPr>
            <p:ph type="title" hasCustomPrompt="1"/>
          </p:nvPr>
        </p:nvSpPr>
        <p:spPr>
          <a:xfrm>
            <a:off x="381000" y="358621"/>
            <a:ext cx="8458200" cy="558766"/>
          </a:xfrm>
          <a:prstGeom prst="rect">
            <a:avLst/>
          </a:prstGeom>
        </p:spPr>
        <p:txBody>
          <a:bodyPr>
            <a:normAutofit/>
          </a:bodyPr>
          <a:lstStyle>
            <a:lvl1pPr>
              <a:defRPr sz="3300" b="1" i="0">
                <a:solidFill>
                  <a:schemeClr val="accent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4" name="Text Placeholder 7">
            <a:extLst>
              <a:ext uri="{FF2B5EF4-FFF2-40B4-BE49-F238E27FC236}">
                <a16:creationId xmlns:a16="http://schemas.microsoft.com/office/drawing/2014/main" id="{DE4325FD-4F59-C51E-91CD-6A1AAF780B77}"/>
              </a:ext>
            </a:extLst>
          </p:cNvPr>
          <p:cNvSpPr>
            <a:spLocks noGrp="1"/>
          </p:cNvSpPr>
          <p:nvPr>
            <p:ph type="body" sz="quarter" idx="10"/>
          </p:nvPr>
        </p:nvSpPr>
        <p:spPr>
          <a:xfrm>
            <a:off x="381000" y="1147946"/>
            <a:ext cx="8305800" cy="2044700"/>
          </a:xfrm>
          <a:prstGeom prst="rect">
            <a:avLst/>
          </a:prstGeom>
        </p:spPr>
        <p:txBody>
          <a:bodyPr/>
          <a:lstStyle>
            <a:lvl1pPr marL="0" indent="0" algn="l">
              <a:buNone/>
              <a:defRPr sz="2200"/>
            </a:lvl1pPr>
            <a:lvl2pPr marL="557213" indent="-214313" algn="l">
              <a:buFont typeface="Arial" panose="020B0604020202020204" pitchFamily="34" charset="0"/>
              <a:buChar char="•"/>
              <a:defRPr sz="2000"/>
            </a:lvl2pPr>
            <a:lvl3pPr marL="857250" indent="-171450" algn="l">
              <a:buFont typeface="Courier New" panose="02070309020205020404" pitchFamily="49" charset="0"/>
              <a:buChar char="o"/>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0CB189CB-E679-6096-11DC-BCB47A5E76F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08825" y="3810927"/>
            <a:ext cx="1335175" cy="1335175"/>
          </a:xfrm>
          <a:prstGeom prst="rect">
            <a:avLst/>
          </a:prstGeom>
        </p:spPr>
      </p:pic>
    </p:spTree>
    <p:extLst>
      <p:ext uri="{BB962C8B-B14F-4D97-AF65-F5344CB8AC3E}">
        <p14:creationId xmlns:p14="http://schemas.microsoft.com/office/powerpoint/2010/main" val="40523957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12" name="Picture 11" descr="A picture containing moon, astronomical object, orange, astronomy&#10;&#10;Description automatically generated">
            <a:extLst>
              <a:ext uri="{FF2B5EF4-FFF2-40B4-BE49-F238E27FC236}">
                <a16:creationId xmlns:a16="http://schemas.microsoft.com/office/drawing/2014/main" id="{EC58E5A6-B45D-C2AC-06BB-EE8FAE77B94C}"/>
              </a:ext>
            </a:extLst>
          </p:cNvPr>
          <p:cNvPicPr>
            <a:picLocks noChangeAspect="1"/>
          </p:cNvPicPr>
          <p:nvPr/>
        </p:nvPicPr>
        <p:blipFill rotWithShape="1">
          <a:blip r:embed="rId2">
            <a:extLst>
              <a:ext uri="{28A0092B-C50C-407E-A947-70E740481C1C}">
                <a14:useLocalDpi xmlns:a14="http://schemas.microsoft.com/office/drawing/2010/main" val="0"/>
              </a:ext>
            </a:extLst>
          </a:blip>
          <a:srcRect l="3225" t="53192" r="41190" b="6451"/>
          <a:stretch/>
        </p:blipFill>
        <p:spPr>
          <a:xfrm>
            <a:off x="0" y="3460301"/>
            <a:ext cx="4121398" cy="1683199"/>
          </a:xfrm>
          <a:prstGeom prst="rect">
            <a:avLst/>
          </a:prstGeom>
        </p:spPr>
      </p:pic>
      <p:sp>
        <p:nvSpPr>
          <p:cNvPr id="2" name="Title 1">
            <a:extLst>
              <a:ext uri="{FF2B5EF4-FFF2-40B4-BE49-F238E27FC236}">
                <a16:creationId xmlns:a16="http://schemas.microsoft.com/office/drawing/2014/main" id="{E4151124-2CA7-D7C5-8384-98F2DC23BD9F}"/>
              </a:ext>
            </a:extLst>
          </p:cNvPr>
          <p:cNvSpPr>
            <a:spLocks noGrp="1"/>
          </p:cNvSpPr>
          <p:nvPr>
            <p:ph type="title" hasCustomPrompt="1"/>
          </p:nvPr>
        </p:nvSpPr>
        <p:spPr>
          <a:xfrm>
            <a:off x="381000" y="358621"/>
            <a:ext cx="8458200" cy="558766"/>
          </a:xfrm>
          <a:prstGeom prst="rect">
            <a:avLst/>
          </a:prstGeom>
        </p:spPr>
        <p:txBody>
          <a:bodyPr>
            <a:normAutofit/>
          </a:bodyPr>
          <a:lstStyle>
            <a:lvl1pPr>
              <a:defRPr sz="3300" b="1" i="0">
                <a:solidFill>
                  <a:srgbClr val="0083BE"/>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1" name="Picture 10" descr="A white numbers on a black background&#10;&#10;Description automatically generated with medium confidence">
            <a:extLst>
              <a:ext uri="{FF2B5EF4-FFF2-40B4-BE49-F238E27FC236}">
                <a16:creationId xmlns:a16="http://schemas.microsoft.com/office/drawing/2014/main" id="{D1D28890-AE73-EFE5-7333-2BDF7F456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sp>
        <p:nvSpPr>
          <p:cNvPr id="3" name="Text Placeholder 7">
            <a:extLst>
              <a:ext uri="{FF2B5EF4-FFF2-40B4-BE49-F238E27FC236}">
                <a16:creationId xmlns:a16="http://schemas.microsoft.com/office/drawing/2014/main" id="{9D21BD19-99C1-B159-4933-B0AEC4128709}"/>
              </a:ext>
            </a:extLst>
          </p:cNvPr>
          <p:cNvSpPr>
            <a:spLocks noGrp="1"/>
          </p:cNvSpPr>
          <p:nvPr>
            <p:ph type="body" sz="quarter" idx="10"/>
          </p:nvPr>
        </p:nvSpPr>
        <p:spPr>
          <a:xfrm>
            <a:off x="381000" y="1147946"/>
            <a:ext cx="8305800" cy="2044700"/>
          </a:xfrm>
          <a:prstGeom prst="rect">
            <a:avLst/>
          </a:prstGeom>
        </p:spPr>
        <p:txBody>
          <a:bodyPr/>
          <a:lstStyle>
            <a:lvl1pPr marL="0" indent="0" algn="l">
              <a:buNone/>
              <a:defRPr sz="2200"/>
            </a:lvl1pPr>
            <a:lvl2pPr marL="557213" indent="-214313" algn="l">
              <a:buFont typeface="Arial" panose="020B0604020202020204" pitchFamily="34" charset="0"/>
              <a:buChar char="•"/>
              <a:defRPr sz="2000"/>
            </a:lvl2pPr>
            <a:lvl3pPr marL="857250" indent="-171450" algn="l">
              <a:buFont typeface="Courier New" panose="02070309020205020404" pitchFamily="49" charset="0"/>
              <a:buChar char="o"/>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49E6724D-CA3C-EC3E-9794-61F134B6967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08825" y="3810927"/>
            <a:ext cx="1335175" cy="1335175"/>
          </a:xfrm>
          <a:prstGeom prst="rect">
            <a:avLst/>
          </a:prstGeom>
        </p:spPr>
      </p:pic>
    </p:spTree>
    <p:extLst>
      <p:ext uri="{BB962C8B-B14F-4D97-AF65-F5344CB8AC3E}">
        <p14:creationId xmlns:p14="http://schemas.microsoft.com/office/powerpoint/2010/main" val="2017955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3" name="Picture 12" descr="A picture containing moon, astronomical object, orange, astronomy&#10;&#10;Description automatically generated">
            <a:extLst>
              <a:ext uri="{FF2B5EF4-FFF2-40B4-BE49-F238E27FC236}">
                <a16:creationId xmlns:a16="http://schemas.microsoft.com/office/drawing/2014/main" id="{3131AA17-504B-A55E-0486-8D315EEF300D}"/>
              </a:ext>
            </a:extLst>
          </p:cNvPr>
          <p:cNvPicPr>
            <a:picLocks noChangeAspect="1"/>
          </p:cNvPicPr>
          <p:nvPr/>
        </p:nvPicPr>
        <p:blipFill rotWithShape="1">
          <a:blip r:embed="rId2">
            <a:extLst>
              <a:ext uri="{28A0092B-C50C-407E-A947-70E740481C1C}">
                <a14:useLocalDpi xmlns:a14="http://schemas.microsoft.com/office/drawing/2010/main" val="0"/>
              </a:ext>
            </a:extLst>
          </a:blip>
          <a:srcRect l="3225" t="53192" r="41190" b="6451"/>
          <a:stretch/>
        </p:blipFill>
        <p:spPr>
          <a:xfrm>
            <a:off x="0" y="3460301"/>
            <a:ext cx="4121398" cy="1683199"/>
          </a:xfrm>
          <a:prstGeom prst="rect">
            <a:avLst/>
          </a:prstGeom>
        </p:spPr>
      </p:pic>
      <p:pic>
        <p:nvPicPr>
          <p:cNvPr id="6" name="Picture 5">
            <a:extLst>
              <a:ext uri="{FF2B5EF4-FFF2-40B4-BE49-F238E27FC236}">
                <a16:creationId xmlns:a16="http://schemas.microsoft.com/office/drawing/2014/main" id="{62F311BA-F1E9-BFAA-FAA9-8C6B4DB211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09437"/>
            <a:ext cx="7772398" cy="799077"/>
          </a:xfrm>
          <a:prstGeom prst="rect">
            <a:avLst/>
          </a:prstGeom>
        </p:spPr>
      </p:pic>
      <p:sp>
        <p:nvSpPr>
          <p:cNvPr id="9" name="Title 1">
            <a:extLst>
              <a:ext uri="{FF2B5EF4-FFF2-40B4-BE49-F238E27FC236}">
                <a16:creationId xmlns:a16="http://schemas.microsoft.com/office/drawing/2014/main" id="{6AECB7FC-BF0B-0027-8F59-23457E616AA6}"/>
              </a:ext>
            </a:extLst>
          </p:cNvPr>
          <p:cNvSpPr>
            <a:spLocks noGrp="1"/>
          </p:cNvSpPr>
          <p:nvPr>
            <p:ph type="title" hasCustomPrompt="1"/>
          </p:nvPr>
        </p:nvSpPr>
        <p:spPr>
          <a:xfrm>
            <a:off x="381000" y="358621"/>
            <a:ext cx="7195457" cy="558766"/>
          </a:xfrm>
          <a:prstGeom prst="rect">
            <a:avLst/>
          </a:prstGeom>
        </p:spPr>
        <p:txBody>
          <a:bodyPr>
            <a:normAutofit/>
          </a:bodyPr>
          <a:lstStyle>
            <a:lvl1pPr>
              <a:defRPr sz="3300"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2" name="Picture 11" descr="A white numbers on a black background&#10;&#10;Description automatically generated with medium confidence">
            <a:extLst>
              <a:ext uri="{FF2B5EF4-FFF2-40B4-BE49-F238E27FC236}">
                <a16:creationId xmlns:a16="http://schemas.microsoft.com/office/drawing/2014/main" id="{F16A8A06-4E45-3D24-821F-A3676B86C9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2" name="Picture 1">
            <a:extLst>
              <a:ext uri="{FF2B5EF4-FFF2-40B4-BE49-F238E27FC236}">
                <a16:creationId xmlns:a16="http://schemas.microsoft.com/office/drawing/2014/main" id="{7F0F35B3-83C2-5108-8768-FE9B230CEE42}"/>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5" y="3810927"/>
            <a:ext cx="1335175" cy="1335175"/>
          </a:xfrm>
          <a:prstGeom prst="rect">
            <a:avLst/>
          </a:prstGeom>
        </p:spPr>
      </p:pic>
    </p:spTree>
    <p:extLst>
      <p:ext uri="{BB962C8B-B14F-4D97-AF65-F5344CB8AC3E}">
        <p14:creationId xmlns:p14="http://schemas.microsoft.com/office/powerpoint/2010/main" val="17237350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2" name="Picture 1" descr="A picture containing moon, astronomical object, orange, astronomy&#10;&#10;Description automatically generated">
            <a:extLst>
              <a:ext uri="{FF2B5EF4-FFF2-40B4-BE49-F238E27FC236}">
                <a16:creationId xmlns:a16="http://schemas.microsoft.com/office/drawing/2014/main" id="{1D693B39-56E5-D828-AA5B-55A6611BEA52}"/>
              </a:ext>
            </a:extLst>
          </p:cNvPr>
          <p:cNvPicPr>
            <a:picLocks noChangeAspect="1"/>
          </p:cNvPicPr>
          <p:nvPr/>
        </p:nvPicPr>
        <p:blipFill rotWithShape="1">
          <a:blip r:embed="rId2">
            <a:extLst>
              <a:ext uri="{28A0092B-C50C-407E-A947-70E740481C1C}">
                <a14:useLocalDpi xmlns:a14="http://schemas.microsoft.com/office/drawing/2010/main" val="0"/>
              </a:ext>
            </a:extLst>
          </a:blip>
          <a:srcRect l="3225" t="53192" r="41190" b="6451"/>
          <a:stretch/>
        </p:blipFill>
        <p:spPr>
          <a:xfrm>
            <a:off x="0" y="3460301"/>
            <a:ext cx="4121398" cy="1683199"/>
          </a:xfrm>
          <a:prstGeom prst="rect">
            <a:avLst/>
          </a:prstGeom>
        </p:spPr>
      </p:pic>
      <p:pic>
        <p:nvPicPr>
          <p:cNvPr id="6" name="Picture 5">
            <a:extLst>
              <a:ext uri="{FF2B5EF4-FFF2-40B4-BE49-F238E27FC236}">
                <a16:creationId xmlns:a16="http://schemas.microsoft.com/office/drawing/2014/main" id="{62F311BA-F1E9-BFAA-FAA9-8C6B4DB21170}"/>
              </a:ext>
            </a:extLst>
          </p:cNvPr>
          <p:cNvPicPr>
            <a:picLocks noChangeAspect="1"/>
          </p:cNvPicPr>
          <p:nvPr/>
        </p:nvPicPr>
        <p:blipFill rotWithShape="1">
          <a:blip r:embed="rId3">
            <a:extLst>
              <a:ext uri="{28A0092B-C50C-407E-A947-70E740481C1C}">
                <a14:useLocalDpi xmlns:a14="http://schemas.microsoft.com/office/drawing/2010/main" val="0"/>
              </a:ext>
            </a:extLst>
          </a:blip>
          <a:srcRect l="50353"/>
          <a:stretch/>
        </p:blipFill>
        <p:spPr>
          <a:xfrm>
            <a:off x="0" y="209437"/>
            <a:ext cx="3858767" cy="799077"/>
          </a:xfrm>
          <a:prstGeom prst="rect">
            <a:avLst/>
          </a:prstGeom>
        </p:spPr>
      </p:pic>
      <p:sp>
        <p:nvSpPr>
          <p:cNvPr id="9" name="Title 1">
            <a:extLst>
              <a:ext uri="{FF2B5EF4-FFF2-40B4-BE49-F238E27FC236}">
                <a16:creationId xmlns:a16="http://schemas.microsoft.com/office/drawing/2014/main" id="{6AECB7FC-BF0B-0027-8F59-23457E616AA6}"/>
              </a:ext>
            </a:extLst>
          </p:cNvPr>
          <p:cNvSpPr>
            <a:spLocks noGrp="1"/>
          </p:cNvSpPr>
          <p:nvPr>
            <p:ph type="title" hasCustomPrompt="1"/>
          </p:nvPr>
        </p:nvSpPr>
        <p:spPr>
          <a:xfrm>
            <a:off x="381000" y="358621"/>
            <a:ext cx="7195457" cy="558766"/>
          </a:xfrm>
          <a:prstGeom prst="rect">
            <a:avLst/>
          </a:prstGeom>
        </p:spPr>
        <p:txBody>
          <a:bodyPr>
            <a:normAutofit/>
          </a:bodyPr>
          <a:lstStyle>
            <a:lvl1pPr>
              <a:defRPr sz="3300"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2" name="Picture 11" descr="A white numbers on a black background&#10;&#10;Description automatically generated with medium confidence">
            <a:extLst>
              <a:ext uri="{FF2B5EF4-FFF2-40B4-BE49-F238E27FC236}">
                <a16:creationId xmlns:a16="http://schemas.microsoft.com/office/drawing/2014/main" id="{F16A8A06-4E45-3D24-821F-A3676B86C9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01A35C30-6D23-9747-8DC6-0B6BFB41FA7D}"/>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5" y="3810927"/>
            <a:ext cx="1335175" cy="1335175"/>
          </a:xfrm>
          <a:prstGeom prst="rect">
            <a:avLst/>
          </a:prstGeom>
        </p:spPr>
      </p:pic>
    </p:spTree>
    <p:extLst>
      <p:ext uri="{BB962C8B-B14F-4D97-AF65-F5344CB8AC3E}">
        <p14:creationId xmlns:p14="http://schemas.microsoft.com/office/powerpoint/2010/main" val="35298403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3DDA96-CEF0-41E0-DFEC-0B273E113E90}"/>
              </a:ext>
            </a:extLst>
          </p:cNvPr>
          <p:cNvPicPr>
            <a:picLocks noChangeAspect="1"/>
          </p:cNvPicPr>
          <p:nvPr/>
        </p:nvPicPr>
        <p:blipFill rotWithShape="1">
          <a:blip r:embed="rId2">
            <a:extLst>
              <a:ext uri="{28A0092B-C50C-407E-A947-70E740481C1C}">
                <a14:useLocalDpi xmlns:a14="http://schemas.microsoft.com/office/drawing/2010/main" val="0"/>
              </a:ext>
            </a:extLst>
          </a:blip>
          <a:srcRect t="45946" r="12339" b="13547"/>
          <a:stretch/>
        </p:blipFill>
        <p:spPr>
          <a:xfrm flipH="1">
            <a:off x="0" y="3438144"/>
            <a:ext cx="6560971" cy="1705356"/>
          </a:xfrm>
          <a:prstGeom prst="rect">
            <a:avLst/>
          </a:prstGeom>
        </p:spPr>
      </p:pic>
      <p:pic>
        <p:nvPicPr>
          <p:cNvPr id="9" name="Picture 8">
            <a:extLst>
              <a:ext uri="{FF2B5EF4-FFF2-40B4-BE49-F238E27FC236}">
                <a16:creationId xmlns:a16="http://schemas.microsoft.com/office/drawing/2014/main" id="{A5E5AC49-F9F2-07D8-3433-F94783A315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09437"/>
            <a:ext cx="7772398" cy="799078"/>
          </a:xfrm>
          <a:prstGeom prst="rect">
            <a:avLst/>
          </a:prstGeom>
        </p:spPr>
      </p:pic>
      <p:sp>
        <p:nvSpPr>
          <p:cNvPr id="10" name="Title 1">
            <a:extLst>
              <a:ext uri="{FF2B5EF4-FFF2-40B4-BE49-F238E27FC236}">
                <a16:creationId xmlns:a16="http://schemas.microsoft.com/office/drawing/2014/main" id="{977E22ED-F652-9F90-2EEC-E18F3CD91575}"/>
              </a:ext>
            </a:extLst>
          </p:cNvPr>
          <p:cNvSpPr>
            <a:spLocks noGrp="1"/>
          </p:cNvSpPr>
          <p:nvPr>
            <p:ph type="title" hasCustomPrompt="1"/>
          </p:nvPr>
        </p:nvSpPr>
        <p:spPr>
          <a:xfrm>
            <a:off x="381000" y="358621"/>
            <a:ext cx="7195457" cy="558766"/>
          </a:xfrm>
          <a:prstGeom prst="rect">
            <a:avLst/>
          </a:prstGeom>
        </p:spPr>
        <p:txBody>
          <a:bodyPr>
            <a:normAutofit/>
          </a:bodyPr>
          <a:lstStyle>
            <a:lvl1pPr>
              <a:defRPr sz="3300"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6" name="Picture 5" descr="A white numbers on a black background&#10;&#10;Description automatically generated with medium confidence">
            <a:extLst>
              <a:ext uri="{FF2B5EF4-FFF2-40B4-BE49-F238E27FC236}">
                <a16:creationId xmlns:a16="http://schemas.microsoft.com/office/drawing/2014/main" id="{238A346F-8BE3-5CCE-BC18-48A2166A8C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2" name="Picture 1">
            <a:extLst>
              <a:ext uri="{FF2B5EF4-FFF2-40B4-BE49-F238E27FC236}">
                <a16:creationId xmlns:a16="http://schemas.microsoft.com/office/drawing/2014/main" id="{95749A2E-6486-DAFC-2F38-DCF95B9FF196}"/>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5" y="3810927"/>
            <a:ext cx="1335175" cy="1335175"/>
          </a:xfrm>
          <a:prstGeom prst="rect">
            <a:avLst/>
          </a:prstGeom>
        </p:spPr>
      </p:pic>
    </p:spTree>
    <p:extLst>
      <p:ext uri="{BB962C8B-B14F-4D97-AF65-F5344CB8AC3E}">
        <p14:creationId xmlns:p14="http://schemas.microsoft.com/office/powerpoint/2010/main" val="1276199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3DDA96-CEF0-41E0-DFEC-0B273E113E90}"/>
              </a:ext>
            </a:extLst>
          </p:cNvPr>
          <p:cNvPicPr>
            <a:picLocks noChangeAspect="1"/>
          </p:cNvPicPr>
          <p:nvPr/>
        </p:nvPicPr>
        <p:blipFill rotWithShape="1">
          <a:blip r:embed="rId2">
            <a:extLst>
              <a:ext uri="{28A0092B-C50C-407E-A947-70E740481C1C}">
                <a14:useLocalDpi xmlns:a14="http://schemas.microsoft.com/office/drawing/2010/main" val="0"/>
              </a:ext>
            </a:extLst>
          </a:blip>
          <a:srcRect t="45946" r="12339" b="13547"/>
          <a:stretch/>
        </p:blipFill>
        <p:spPr>
          <a:xfrm flipH="1">
            <a:off x="0" y="3438144"/>
            <a:ext cx="6560971" cy="1705356"/>
          </a:xfrm>
          <a:prstGeom prst="rect">
            <a:avLst/>
          </a:prstGeom>
        </p:spPr>
      </p:pic>
      <p:pic>
        <p:nvPicPr>
          <p:cNvPr id="9" name="Picture 8">
            <a:extLst>
              <a:ext uri="{FF2B5EF4-FFF2-40B4-BE49-F238E27FC236}">
                <a16:creationId xmlns:a16="http://schemas.microsoft.com/office/drawing/2014/main" id="{A5E5AC49-F9F2-07D8-3433-F94783A31566}"/>
              </a:ext>
            </a:extLst>
          </p:cNvPr>
          <p:cNvPicPr>
            <a:picLocks noChangeAspect="1"/>
          </p:cNvPicPr>
          <p:nvPr/>
        </p:nvPicPr>
        <p:blipFill rotWithShape="1">
          <a:blip r:embed="rId3">
            <a:extLst>
              <a:ext uri="{28A0092B-C50C-407E-A947-70E740481C1C}">
                <a14:useLocalDpi xmlns:a14="http://schemas.microsoft.com/office/drawing/2010/main" val="0"/>
              </a:ext>
            </a:extLst>
          </a:blip>
          <a:srcRect l="50352" r="1"/>
          <a:stretch/>
        </p:blipFill>
        <p:spPr>
          <a:xfrm>
            <a:off x="0" y="209437"/>
            <a:ext cx="3858767" cy="799078"/>
          </a:xfrm>
          <a:prstGeom prst="rect">
            <a:avLst/>
          </a:prstGeom>
        </p:spPr>
      </p:pic>
      <p:sp>
        <p:nvSpPr>
          <p:cNvPr id="10" name="Title 1">
            <a:extLst>
              <a:ext uri="{FF2B5EF4-FFF2-40B4-BE49-F238E27FC236}">
                <a16:creationId xmlns:a16="http://schemas.microsoft.com/office/drawing/2014/main" id="{977E22ED-F652-9F90-2EEC-E18F3CD91575}"/>
              </a:ext>
            </a:extLst>
          </p:cNvPr>
          <p:cNvSpPr>
            <a:spLocks noGrp="1"/>
          </p:cNvSpPr>
          <p:nvPr>
            <p:ph type="title" hasCustomPrompt="1"/>
          </p:nvPr>
        </p:nvSpPr>
        <p:spPr>
          <a:xfrm>
            <a:off x="381000" y="358621"/>
            <a:ext cx="7195457" cy="558766"/>
          </a:xfrm>
          <a:prstGeom prst="rect">
            <a:avLst/>
          </a:prstGeom>
        </p:spPr>
        <p:txBody>
          <a:bodyPr>
            <a:normAutofit/>
          </a:bodyPr>
          <a:lstStyle>
            <a:lvl1pPr>
              <a:defRPr sz="3300"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6" name="Picture 5" descr="A white numbers on a black background&#10;&#10;Description automatically generated with medium confidence">
            <a:extLst>
              <a:ext uri="{FF2B5EF4-FFF2-40B4-BE49-F238E27FC236}">
                <a16:creationId xmlns:a16="http://schemas.microsoft.com/office/drawing/2014/main" id="{238A346F-8BE3-5CCE-BC18-48A2166A8C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2" name="Picture 1">
            <a:extLst>
              <a:ext uri="{FF2B5EF4-FFF2-40B4-BE49-F238E27FC236}">
                <a16:creationId xmlns:a16="http://schemas.microsoft.com/office/drawing/2014/main" id="{C522DEEE-57DA-D759-227D-D01B1965A431}"/>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5" y="3810927"/>
            <a:ext cx="1335175" cy="1335175"/>
          </a:xfrm>
          <a:prstGeom prst="rect">
            <a:avLst/>
          </a:prstGeom>
        </p:spPr>
      </p:pic>
    </p:spTree>
    <p:extLst>
      <p:ext uri="{BB962C8B-B14F-4D97-AF65-F5344CB8AC3E}">
        <p14:creationId xmlns:p14="http://schemas.microsoft.com/office/powerpoint/2010/main" val="2486969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4A0943B-FB65-B320-B496-856BC55E5873}"/>
              </a:ext>
            </a:extLst>
          </p:cNvPr>
          <p:cNvSpPr>
            <a:spLocks noGrp="1"/>
          </p:cNvSpPr>
          <p:nvPr>
            <p:ph type="title" hasCustomPrompt="1"/>
          </p:nvPr>
        </p:nvSpPr>
        <p:spPr>
          <a:xfrm>
            <a:off x="381000" y="358621"/>
            <a:ext cx="8458200" cy="558766"/>
          </a:xfrm>
          <a:prstGeom prst="rect">
            <a:avLst/>
          </a:prstGeom>
        </p:spPr>
        <p:txBody>
          <a:bodyPr>
            <a:normAutofit/>
          </a:bodyPr>
          <a:lstStyle>
            <a:lvl1pPr>
              <a:defRPr sz="3300" b="1" i="0">
                <a:solidFill>
                  <a:srgbClr val="0083BE"/>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C78D6381-1A79-236E-0BAE-120B6377E7DB}"/>
              </a:ext>
            </a:extLst>
          </p:cNvPr>
          <p:cNvPicPr>
            <a:picLocks noChangeAspect="1"/>
          </p:cNvPicPr>
          <p:nvPr/>
        </p:nvPicPr>
        <p:blipFill rotWithShape="1">
          <a:blip r:embed="rId2">
            <a:extLst>
              <a:ext uri="{28A0092B-C50C-407E-A947-70E740481C1C}">
                <a14:useLocalDpi xmlns:a14="http://schemas.microsoft.com/office/drawing/2010/main" val="0"/>
              </a:ext>
            </a:extLst>
          </a:blip>
          <a:srcRect t="45946" r="12339" b="13547"/>
          <a:stretch/>
        </p:blipFill>
        <p:spPr>
          <a:xfrm flipH="1">
            <a:off x="0" y="3438144"/>
            <a:ext cx="6560971" cy="1705356"/>
          </a:xfrm>
          <a:prstGeom prst="rect">
            <a:avLst/>
          </a:prstGeom>
        </p:spPr>
      </p:pic>
      <p:pic>
        <p:nvPicPr>
          <p:cNvPr id="11" name="Picture 10" descr="A white numbers on a black background&#10;&#10;Description automatically generated with medium confidence">
            <a:extLst>
              <a:ext uri="{FF2B5EF4-FFF2-40B4-BE49-F238E27FC236}">
                <a16:creationId xmlns:a16="http://schemas.microsoft.com/office/drawing/2014/main" id="{3E1A2AF7-8186-31B8-B4B2-3119B8E737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2" name="Picture 1">
            <a:extLst>
              <a:ext uri="{FF2B5EF4-FFF2-40B4-BE49-F238E27FC236}">
                <a16:creationId xmlns:a16="http://schemas.microsoft.com/office/drawing/2014/main" id="{B1A1FF8C-25DE-EE3C-0A0F-3123B6A4CE8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08825" y="3810927"/>
            <a:ext cx="1335175" cy="1335175"/>
          </a:xfrm>
          <a:prstGeom prst="rect">
            <a:avLst/>
          </a:prstGeom>
        </p:spPr>
      </p:pic>
    </p:spTree>
    <p:extLst>
      <p:ext uri="{BB962C8B-B14F-4D97-AF65-F5344CB8AC3E}">
        <p14:creationId xmlns:p14="http://schemas.microsoft.com/office/powerpoint/2010/main" val="20600214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77E22ED-F652-9F90-2EEC-E18F3CD91575}"/>
              </a:ext>
            </a:extLst>
          </p:cNvPr>
          <p:cNvSpPr>
            <a:spLocks noGrp="1"/>
          </p:cNvSpPr>
          <p:nvPr>
            <p:ph type="title" hasCustomPrompt="1"/>
          </p:nvPr>
        </p:nvSpPr>
        <p:spPr>
          <a:xfrm>
            <a:off x="381000" y="358621"/>
            <a:ext cx="8458200" cy="558766"/>
          </a:xfrm>
          <a:prstGeom prst="rect">
            <a:avLst/>
          </a:prstGeom>
        </p:spPr>
        <p:txBody>
          <a:bodyPr>
            <a:normAutofit/>
          </a:bodyPr>
          <a:lstStyle>
            <a:lvl1pPr>
              <a:defRPr sz="3300" b="1" i="0">
                <a:solidFill>
                  <a:srgbClr val="E37222"/>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1" name="Picture 10">
            <a:extLst>
              <a:ext uri="{FF2B5EF4-FFF2-40B4-BE49-F238E27FC236}">
                <a16:creationId xmlns:a16="http://schemas.microsoft.com/office/drawing/2014/main" id="{E7F0C347-EB47-ACC0-4FE6-1649FB12E80A}"/>
              </a:ext>
            </a:extLst>
          </p:cNvPr>
          <p:cNvPicPr>
            <a:picLocks noChangeAspect="1"/>
          </p:cNvPicPr>
          <p:nvPr/>
        </p:nvPicPr>
        <p:blipFill rotWithShape="1">
          <a:blip r:embed="rId2">
            <a:extLst>
              <a:ext uri="{28A0092B-C50C-407E-A947-70E740481C1C}">
                <a14:useLocalDpi xmlns:a14="http://schemas.microsoft.com/office/drawing/2010/main" val="0"/>
              </a:ext>
            </a:extLst>
          </a:blip>
          <a:srcRect t="45946" r="12339" b="13547"/>
          <a:stretch/>
        </p:blipFill>
        <p:spPr>
          <a:xfrm flipH="1">
            <a:off x="0" y="3438144"/>
            <a:ext cx="6560971" cy="1705356"/>
          </a:xfrm>
          <a:prstGeom prst="rect">
            <a:avLst/>
          </a:prstGeom>
        </p:spPr>
      </p:pic>
      <p:pic>
        <p:nvPicPr>
          <p:cNvPr id="12" name="Picture 11" descr="A white numbers on a black background&#10;&#10;Description automatically generated with medium confidence">
            <a:extLst>
              <a:ext uri="{FF2B5EF4-FFF2-40B4-BE49-F238E27FC236}">
                <a16:creationId xmlns:a16="http://schemas.microsoft.com/office/drawing/2014/main" id="{EEE308D2-EF14-0875-6675-1CAC47DEC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sp>
        <p:nvSpPr>
          <p:cNvPr id="2" name="Text Placeholder 7">
            <a:extLst>
              <a:ext uri="{FF2B5EF4-FFF2-40B4-BE49-F238E27FC236}">
                <a16:creationId xmlns:a16="http://schemas.microsoft.com/office/drawing/2014/main" id="{F11E77BB-D42A-AAB3-881C-4666BA04F36A}"/>
              </a:ext>
            </a:extLst>
          </p:cNvPr>
          <p:cNvSpPr>
            <a:spLocks noGrp="1"/>
          </p:cNvSpPr>
          <p:nvPr>
            <p:ph type="body" sz="quarter" idx="10"/>
          </p:nvPr>
        </p:nvSpPr>
        <p:spPr>
          <a:xfrm>
            <a:off x="381000" y="1147946"/>
            <a:ext cx="8305800" cy="2044700"/>
          </a:xfrm>
          <a:prstGeom prst="rect">
            <a:avLst/>
          </a:prstGeom>
        </p:spPr>
        <p:txBody>
          <a:bodyPr/>
          <a:lstStyle>
            <a:lvl1pPr marL="0" indent="0" algn="l">
              <a:buNone/>
              <a:defRPr sz="2200"/>
            </a:lvl1pPr>
            <a:lvl2pPr marL="557213" indent="-214313" algn="l">
              <a:buFont typeface="Arial" panose="020B0604020202020204" pitchFamily="34" charset="0"/>
              <a:buChar char="•"/>
              <a:defRPr sz="2000"/>
            </a:lvl2pPr>
            <a:lvl3pPr marL="857250" indent="-171450" algn="l">
              <a:buFont typeface="Courier New" panose="02070309020205020404" pitchFamily="49" charset="0"/>
              <a:buChar char="o"/>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a:extLst>
              <a:ext uri="{FF2B5EF4-FFF2-40B4-BE49-F238E27FC236}">
                <a16:creationId xmlns:a16="http://schemas.microsoft.com/office/drawing/2014/main" id="{D15EA16E-2751-D5CB-55AD-DED583ACE13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08825" y="3810927"/>
            <a:ext cx="1335175" cy="1335175"/>
          </a:xfrm>
          <a:prstGeom prst="rect">
            <a:avLst/>
          </a:prstGeom>
        </p:spPr>
      </p:pic>
    </p:spTree>
    <p:extLst>
      <p:ext uri="{BB962C8B-B14F-4D97-AF65-F5344CB8AC3E}">
        <p14:creationId xmlns:p14="http://schemas.microsoft.com/office/powerpoint/2010/main" val="16370198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7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C2525E-DBDA-8D91-F13B-CA4B9C566697}"/>
              </a:ext>
            </a:extLst>
          </p:cNvPr>
          <p:cNvPicPr>
            <a:picLocks noChangeAspect="1"/>
          </p:cNvPicPr>
          <p:nvPr/>
        </p:nvPicPr>
        <p:blipFill rotWithShape="1">
          <a:blip r:embed="rId2">
            <a:extLst>
              <a:ext uri="{28A0092B-C50C-407E-A947-70E740481C1C}">
                <a14:useLocalDpi xmlns:a14="http://schemas.microsoft.com/office/drawing/2010/main" val="0"/>
              </a:ext>
            </a:extLst>
          </a:blip>
          <a:srcRect t="57041" b="2907"/>
          <a:stretch/>
        </p:blipFill>
        <p:spPr>
          <a:xfrm flipH="1">
            <a:off x="0" y="4053253"/>
            <a:ext cx="4839286" cy="1090247"/>
          </a:xfrm>
          <a:prstGeom prst="rect">
            <a:avLst/>
          </a:prstGeom>
        </p:spPr>
      </p:pic>
      <p:sp>
        <p:nvSpPr>
          <p:cNvPr id="9" name="Title 1">
            <a:extLst>
              <a:ext uri="{FF2B5EF4-FFF2-40B4-BE49-F238E27FC236}">
                <a16:creationId xmlns:a16="http://schemas.microsoft.com/office/drawing/2014/main" id="{EE25D4F4-418C-4E01-EB8B-AF061F06F4EF}"/>
              </a:ext>
            </a:extLst>
          </p:cNvPr>
          <p:cNvSpPr>
            <a:spLocks noGrp="1"/>
          </p:cNvSpPr>
          <p:nvPr>
            <p:ph type="title" hasCustomPrompt="1"/>
          </p:nvPr>
        </p:nvSpPr>
        <p:spPr>
          <a:xfrm>
            <a:off x="381000" y="358621"/>
            <a:ext cx="8458200" cy="558766"/>
          </a:xfrm>
          <a:prstGeom prst="rect">
            <a:avLst/>
          </a:prstGeom>
        </p:spPr>
        <p:txBody>
          <a:bodyPr>
            <a:normAutofit/>
          </a:bodyPr>
          <a:lstStyle>
            <a:lvl1pPr>
              <a:defRPr sz="3300" b="1" i="0">
                <a:solidFill>
                  <a:srgbClr val="0083BE"/>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1" name="Picture 10" descr="A white numbers on a black background&#10;&#10;Description automatically generated with medium confidence">
            <a:extLst>
              <a:ext uri="{FF2B5EF4-FFF2-40B4-BE49-F238E27FC236}">
                <a16:creationId xmlns:a16="http://schemas.microsoft.com/office/drawing/2014/main" id="{94A43170-0BA6-CFA4-5E9B-A67A5BEBE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sp>
        <p:nvSpPr>
          <p:cNvPr id="2" name="Text Placeholder 7">
            <a:extLst>
              <a:ext uri="{FF2B5EF4-FFF2-40B4-BE49-F238E27FC236}">
                <a16:creationId xmlns:a16="http://schemas.microsoft.com/office/drawing/2014/main" id="{31D6AAA1-D1C5-338B-3026-3E773913E48A}"/>
              </a:ext>
            </a:extLst>
          </p:cNvPr>
          <p:cNvSpPr>
            <a:spLocks noGrp="1"/>
          </p:cNvSpPr>
          <p:nvPr>
            <p:ph type="body" sz="quarter" idx="10"/>
          </p:nvPr>
        </p:nvSpPr>
        <p:spPr>
          <a:xfrm>
            <a:off x="381000" y="1147946"/>
            <a:ext cx="8305800" cy="2044700"/>
          </a:xfrm>
          <a:prstGeom prst="rect">
            <a:avLst/>
          </a:prstGeom>
        </p:spPr>
        <p:txBody>
          <a:bodyPr/>
          <a:lstStyle>
            <a:lvl1pPr marL="0" indent="0" algn="l">
              <a:buNone/>
              <a:defRPr sz="2200"/>
            </a:lvl1pPr>
            <a:lvl2pPr marL="557213" indent="-214313" algn="l">
              <a:buFont typeface="Arial" panose="020B0604020202020204" pitchFamily="34" charset="0"/>
              <a:buChar char="•"/>
              <a:defRPr sz="2000"/>
            </a:lvl2pPr>
            <a:lvl3pPr marL="857250" indent="-171450" algn="l">
              <a:buFont typeface="Courier New" panose="02070309020205020404" pitchFamily="49" charset="0"/>
              <a:buChar char="o"/>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a:extLst>
              <a:ext uri="{FF2B5EF4-FFF2-40B4-BE49-F238E27FC236}">
                <a16:creationId xmlns:a16="http://schemas.microsoft.com/office/drawing/2014/main" id="{D287CEC7-3D62-20B7-0B2D-C7C4A324EA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08825" y="3810927"/>
            <a:ext cx="1335175" cy="1335175"/>
          </a:xfrm>
          <a:prstGeom prst="rect">
            <a:avLst/>
          </a:prstGeom>
        </p:spPr>
      </p:pic>
    </p:spTree>
    <p:extLst>
      <p:ext uri="{BB962C8B-B14F-4D97-AF65-F5344CB8AC3E}">
        <p14:creationId xmlns:p14="http://schemas.microsoft.com/office/powerpoint/2010/main" val="2336887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220716-C980-5633-80BA-2C8A5D17891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r="18973" b="2068"/>
          <a:stretch/>
        </p:blipFill>
        <p:spPr>
          <a:xfrm>
            <a:off x="-1" y="0"/>
            <a:ext cx="9144001" cy="4518212"/>
          </a:xfrm>
          <a:prstGeom prst="rect">
            <a:avLst/>
          </a:prstGeom>
        </p:spPr>
      </p:pic>
      <p:sp>
        <p:nvSpPr>
          <p:cNvPr id="3" name="Content Placeholder 2"/>
          <p:cNvSpPr>
            <a:spLocks noGrp="1"/>
          </p:cNvSpPr>
          <p:nvPr>
            <p:ph idx="1"/>
          </p:nvPr>
        </p:nvSpPr>
        <p:spPr>
          <a:xfrm>
            <a:off x="381000" y="1206994"/>
            <a:ext cx="4876800" cy="29423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Content Placeholder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75608" y="1620783"/>
            <a:ext cx="5268393" cy="2187684"/>
          </a:xfrm>
          <a:prstGeom prst="rect">
            <a:avLst/>
          </a:prstGeom>
        </p:spPr>
      </p:pic>
      <p:pic>
        <p:nvPicPr>
          <p:cNvPr id="12" name="Picture 11" descr="A white numbers on a black background&#10;&#10;Description automatically generated with medium confidence">
            <a:extLst>
              <a:ext uri="{FF2B5EF4-FFF2-40B4-BE49-F238E27FC236}">
                <a16:creationId xmlns:a16="http://schemas.microsoft.com/office/drawing/2014/main" id="{56ACB82E-F258-2D36-921D-6FDB2D0CEE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2" name="Picture 1">
            <a:extLst>
              <a:ext uri="{FF2B5EF4-FFF2-40B4-BE49-F238E27FC236}">
                <a16:creationId xmlns:a16="http://schemas.microsoft.com/office/drawing/2014/main" id="{775222B0-8D2D-5CE9-E454-C4154337F2CB}"/>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8032518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3DDA96-CEF0-41E0-DFEC-0B273E113E90}"/>
              </a:ext>
            </a:extLst>
          </p:cNvPr>
          <p:cNvPicPr>
            <a:picLocks noChangeAspect="1"/>
          </p:cNvPicPr>
          <p:nvPr/>
        </p:nvPicPr>
        <p:blipFill rotWithShape="1">
          <a:blip r:embed="rId2">
            <a:extLst>
              <a:ext uri="{28A0092B-C50C-407E-A947-70E740481C1C}">
                <a14:useLocalDpi xmlns:a14="http://schemas.microsoft.com/office/drawing/2010/main" val="0"/>
              </a:ext>
            </a:extLst>
          </a:blip>
          <a:srcRect t="57041" b="2907"/>
          <a:stretch/>
        </p:blipFill>
        <p:spPr>
          <a:xfrm flipH="1">
            <a:off x="0" y="4053253"/>
            <a:ext cx="4839286" cy="1090247"/>
          </a:xfrm>
          <a:prstGeom prst="rect">
            <a:avLst/>
          </a:prstGeom>
        </p:spPr>
      </p:pic>
      <p:sp>
        <p:nvSpPr>
          <p:cNvPr id="9" name="Title 1">
            <a:extLst>
              <a:ext uri="{FF2B5EF4-FFF2-40B4-BE49-F238E27FC236}">
                <a16:creationId xmlns:a16="http://schemas.microsoft.com/office/drawing/2014/main" id="{EE25D4F4-418C-4E01-EB8B-AF061F06F4EF}"/>
              </a:ext>
            </a:extLst>
          </p:cNvPr>
          <p:cNvSpPr>
            <a:spLocks noGrp="1"/>
          </p:cNvSpPr>
          <p:nvPr>
            <p:ph type="title" hasCustomPrompt="1"/>
          </p:nvPr>
        </p:nvSpPr>
        <p:spPr>
          <a:xfrm>
            <a:off x="342900" y="569637"/>
            <a:ext cx="8458200" cy="558766"/>
          </a:xfrm>
          <a:prstGeom prst="rect">
            <a:avLst/>
          </a:prstGeom>
        </p:spPr>
        <p:txBody>
          <a:bodyPr>
            <a:normAutofit/>
          </a:bodyPr>
          <a:lstStyle>
            <a:lvl1pPr algn="ctr">
              <a:defRPr sz="3300" b="1" i="0">
                <a:solidFill>
                  <a:srgbClr val="0083BE"/>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1" name="Picture 10" descr="A white numbers on a black background&#10;&#10;Description automatically generated with medium confidence">
            <a:extLst>
              <a:ext uri="{FF2B5EF4-FFF2-40B4-BE49-F238E27FC236}">
                <a16:creationId xmlns:a16="http://schemas.microsoft.com/office/drawing/2014/main" id="{94A43170-0BA6-CFA4-5E9B-A67A5BEBE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spTree>
    <p:extLst>
      <p:ext uri="{BB962C8B-B14F-4D97-AF65-F5344CB8AC3E}">
        <p14:creationId xmlns:p14="http://schemas.microsoft.com/office/powerpoint/2010/main" val="12802703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3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77E22ED-F652-9F90-2EEC-E18F3CD91575}"/>
              </a:ext>
            </a:extLst>
          </p:cNvPr>
          <p:cNvSpPr>
            <a:spLocks noGrp="1"/>
          </p:cNvSpPr>
          <p:nvPr>
            <p:ph type="title" hasCustomPrompt="1"/>
          </p:nvPr>
        </p:nvSpPr>
        <p:spPr>
          <a:xfrm>
            <a:off x="381000" y="358621"/>
            <a:ext cx="8458200" cy="558766"/>
          </a:xfrm>
          <a:prstGeom prst="rect">
            <a:avLst/>
          </a:prstGeom>
        </p:spPr>
        <p:txBody>
          <a:bodyPr>
            <a:normAutofit/>
          </a:bodyPr>
          <a:lstStyle>
            <a:lvl1pPr>
              <a:defRPr sz="3300" b="1" i="0">
                <a:solidFill>
                  <a:srgbClr val="6AADE4"/>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6" name="Picture 5" descr="A picture containing clipart, drawing, illustration, graphic design&#10;&#10;Description automatically generated">
            <a:extLst>
              <a:ext uri="{FF2B5EF4-FFF2-40B4-BE49-F238E27FC236}">
                <a16:creationId xmlns:a16="http://schemas.microsoft.com/office/drawing/2014/main" id="{8C52C026-24B4-26DF-6FC5-045C507E8469}"/>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2921000" y="1161212"/>
            <a:ext cx="3302000" cy="3314700"/>
          </a:xfrm>
          <a:prstGeom prst="rect">
            <a:avLst/>
          </a:prstGeom>
        </p:spPr>
      </p:pic>
      <p:pic>
        <p:nvPicPr>
          <p:cNvPr id="11" name="Picture 10">
            <a:extLst>
              <a:ext uri="{FF2B5EF4-FFF2-40B4-BE49-F238E27FC236}">
                <a16:creationId xmlns:a16="http://schemas.microsoft.com/office/drawing/2014/main" id="{E8AA62F3-35E8-1029-E81F-6AD03D048CE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919" y="4756185"/>
            <a:ext cx="1881376" cy="235728"/>
          </a:xfrm>
          <a:prstGeom prst="rect">
            <a:avLst/>
          </a:prstGeom>
        </p:spPr>
      </p:pic>
      <p:pic>
        <p:nvPicPr>
          <p:cNvPr id="2" name="Picture 1">
            <a:extLst>
              <a:ext uri="{FF2B5EF4-FFF2-40B4-BE49-F238E27FC236}">
                <a16:creationId xmlns:a16="http://schemas.microsoft.com/office/drawing/2014/main" id="{2B84EE74-783F-4034-D724-73AF00D0B28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08825" y="3810927"/>
            <a:ext cx="1335175" cy="1335175"/>
          </a:xfrm>
          <a:prstGeom prst="rect">
            <a:avLst/>
          </a:prstGeom>
        </p:spPr>
      </p:pic>
    </p:spTree>
    <p:extLst>
      <p:ext uri="{BB962C8B-B14F-4D97-AF65-F5344CB8AC3E}">
        <p14:creationId xmlns:p14="http://schemas.microsoft.com/office/powerpoint/2010/main" val="20743441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6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D6C749-B2A7-9177-CC66-A754E450CB1F}"/>
              </a:ext>
            </a:extLst>
          </p:cNvPr>
          <p:cNvPicPr>
            <a:picLocks noChangeAspect="1"/>
          </p:cNvPicPr>
          <p:nvPr/>
        </p:nvPicPr>
        <p:blipFill rotWithShape="1">
          <a:blip r:embed="rId2">
            <a:extLst>
              <a:ext uri="{28A0092B-C50C-407E-A947-70E740481C1C}">
                <a14:useLocalDpi xmlns:a14="http://schemas.microsoft.com/office/drawing/2010/main" val="0"/>
              </a:ext>
            </a:extLst>
          </a:blip>
          <a:srcRect t="45946" r="12339" b="13547"/>
          <a:stretch/>
        </p:blipFill>
        <p:spPr>
          <a:xfrm flipH="1">
            <a:off x="0" y="3438144"/>
            <a:ext cx="6560971" cy="1705356"/>
          </a:xfrm>
          <a:prstGeom prst="rect">
            <a:avLst/>
          </a:prstGeom>
        </p:spPr>
      </p:pic>
      <p:pic>
        <p:nvPicPr>
          <p:cNvPr id="6" name="Picture 5" descr="A picture containing clipart, drawing, illustration, graphic design&#10;&#10;Description automatically generated">
            <a:extLst>
              <a:ext uri="{FF2B5EF4-FFF2-40B4-BE49-F238E27FC236}">
                <a16:creationId xmlns:a16="http://schemas.microsoft.com/office/drawing/2014/main" id="{8C52C026-24B4-26DF-6FC5-045C507E8469}"/>
              </a:ext>
            </a:extLst>
          </p:cNvPr>
          <p:cNvPicPr>
            <a:picLocks noChangeAspect="1"/>
          </p:cNvPicPr>
          <p:nvPr/>
        </p:nvPicPr>
        <p:blipFill>
          <a:blip r:embed="rId3">
            <a:alphaModFix amt="15000"/>
            <a:extLst>
              <a:ext uri="{28A0092B-C50C-407E-A947-70E740481C1C}">
                <a14:useLocalDpi xmlns:a14="http://schemas.microsoft.com/office/drawing/2010/main" val="0"/>
              </a:ext>
            </a:extLst>
          </a:blip>
          <a:stretch>
            <a:fillRect/>
          </a:stretch>
        </p:blipFill>
        <p:spPr>
          <a:xfrm>
            <a:off x="2921000" y="914400"/>
            <a:ext cx="3302000" cy="3314700"/>
          </a:xfrm>
          <a:prstGeom prst="rect">
            <a:avLst/>
          </a:prstGeom>
        </p:spPr>
      </p:pic>
      <p:sp>
        <p:nvSpPr>
          <p:cNvPr id="10" name="Title 1">
            <a:extLst>
              <a:ext uri="{FF2B5EF4-FFF2-40B4-BE49-F238E27FC236}">
                <a16:creationId xmlns:a16="http://schemas.microsoft.com/office/drawing/2014/main" id="{977E22ED-F652-9F90-2EEC-E18F3CD91575}"/>
              </a:ext>
            </a:extLst>
          </p:cNvPr>
          <p:cNvSpPr>
            <a:spLocks noGrp="1"/>
          </p:cNvSpPr>
          <p:nvPr>
            <p:ph type="title" hasCustomPrompt="1"/>
          </p:nvPr>
        </p:nvSpPr>
        <p:spPr>
          <a:xfrm>
            <a:off x="381000" y="1910796"/>
            <a:ext cx="8458200" cy="558766"/>
          </a:xfrm>
          <a:prstGeom prst="rect">
            <a:avLst/>
          </a:prstGeom>
        </p:spPr>
        <p:txBody>
          <a:bodyPr>
            <a:normAutofit/>
          </a:bodyPr>
          <a:lstStyle>
            <a:lvl1pPr algn="ctr">
              <a:defRPr sz="3300" b="1" i="0">
                <a:solidFill>
                  <a:schemeClr val="accent1"/>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3" name="Picture 2" descr="A white numbers on a black background&#10;&#10;Description automatically generated with medium confidence">
            <a:extLst>
              <a:ext uri="{FF2B5EF4-FFF2-40B4-BE49-F238E27FC236}">
                <a16:creationId xmlns:a16="http://schemas.microsoft.com/office/drawing/2014/main" id="{DEAE2906-4B17-88F3-84CB-3061439C5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4" name="Picture 3">
            <a:extLst>
              <a:ext uri="{FF2B5EF4-FFF2-40B4-BE49-F238E27FC236}">
                <a16:creationId xmlns:a16="http://schemas.microsoft.com/office/drawing/2014/main" id="{E32D28C7-90F3-97AF-B45F-E738F2B49713}"/>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5" y="3810927"/>
            <a:ext cx="1335175" cy="1335175"/>
          </a:xfrm>
          <a:prstGeom prst="rect">
            <a:avLst/>
          </a:prstGeom>
        </p:spPr>
      </p:pic>
    </p:spTree>
    <p:extLst>
      <p:ext uri="{BB962C8B-B14F-4D97-AF65-F5344CB8AC3E}">
        <p14:creationId xmlns:p14="http://schemas.microsoft.com/office/powerpoint/2010/main" val="19310311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4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77E22ED-F652-9F90-2EEC-E18F3CD91575}"/>
              </a:ext>
            </a:extLst>
          </p:cNvPr>
          <p:cNvSpPr>
            <a:spLocks noGrp="1"/>
          </p:cNvSpPr>
          <p:nvPr>
            <p:ph type="title" hasCustomPrompt="1"/>
          </p:nvPr>
        </p:nvSpPr>
        <p:spPr>
          <a:xfrm>
            <a:off x="381000" y="358621"/>
            <a:ext cx="8458200" cy="558766"/>
          </a:xfrm>
          <a:prstGeom prst="rect">
            <a:avLst/>
          </a:prstGeom>
        </p:spPr>
        <p:txBody>
          <a:bodyPr>
            <a:normAutofit/>
          </a:bodyPr>
          <a:lstStyle>
            <a:lvl1pPr>
              <a:defRPr sz="3300" b="1" i="0">
                <a:solidFill>
                  <a:srgbClr val="6AADE4"/>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6" name="Picture 5" descr="A picture containing clipart, drawing, illustration, graphic design&#10;&#10;Description automatically generated">
            <a:extLst>
              <a:ext uri="{FF2B5EF4-FFF2-40B4-BE49-F238E27FC236}">
                <a16:creationId xmlns:a16="http://schemas.microsoft.com/office/drawing/2014/main" id="{8C52C026-24B4-26DF-6FC5-045C507E8469}"/>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457200" y="1345189"/>
            <a:ext cx="3026664" cy="3038305"/>
          </a:xfrm>
          <a:prstGeom prst="rect">
            <a:avLst/>
          </a:prstGeom>
        </p:spPr>
      </p:pic>
      <p:pic>
        <p:nvPicPr>
          <p:cNvPr id="11" name="Picture 10">
            <a:extLst>
              <a:ext uri="{FF2B5EF4-FFF2-40B4-BE49-F238E27FC236}">
                <a16:creationId xmlns:a16="http://schemas.microsoft.com/office/drawing/2014/main" id="{1269AD91-1521-E3D9-1FFD-754D05C894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919" y="4756185"/>
            <a:ext cx="1881376" cy="235728"/>
          </a:xfrm>
          <a:prstGeom prst="rect">
            <a:avLst/>
          </a:prstGeom>
        </p:spPr>
      </p:pic>
      <p:pic>
        <p:nvPicPr>
          <p:cNvPr id="2" name="Picture 1">
            <a:extLst>
              <a:ext uri="{FF2B5EF4-FFF2-40B4-BE49-F238E27FC236}">
                <a16:creationId xmlns:a16="http://schemas.microsoft.com/office/drawing/2014/main" id="{6952A07A-CAD0-A5C1-A2EB-5BCA272D06FC}"/>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08825" y="3810927"/>
            <a:ext cx="1335175" cy="1335175"/>
          </a:xfrm>
          <a:prstGeom prst="rect">
            <a:avLst/>
          </a:prstGeom>
        </p:spPr>
      </p:pic>
    </p:spTree>
    <p:extLst>
      <p:ext uri="{BB962C8B-B14F-4D97-AF65-F5344CB8AC3E}">
        <p14:creationId xmlns:p14="http://schemas.microsoft.com/office/powerpoint/2010/main" val="4076112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6129F0-E093-FA14-4022-BB97D88361AB}"/>
              </a:ext>
            </a:extLst>
          </p:cNvPr>
          <p:cNvPicPr>
            <a:picLocks noChangeAspect="1"/>
          </p:cNvPicPr>
          <p:nvPr/>
        </p:nvPicPr>
        <p:blipFill rotWithShape="1">
          <a:blip r:embed="rId2">
            <a:extLst>
              <a:ext uri="{28A0092B-C50C-407E-A947-70E740481C1C}">
                <a14:useLocalDpi xmlns:a14="http://schemas.microsoft.com/office/drawing/2010/main" val="0"/>
              </a:ext>
            </a:extLst>
          </a:blip>
          <a:srcRect t="57041" b="2907"/>
          <a:stretch/>
        </p:blipFill>
        <p:spPr>
          <a:xfrm flipH="1">
            <a:off x="0" y="4053253"/>
            <a:ext cx="4839286" cy="1090247"/>
          </a:xfrm>
          <a:prstGeom prst="rect">
            <a:avLst/>
          </a:prstGeom>
        </p:spPr>
      </p:pic>
      <p:sp>
        <p:nvSpPr>
          <p:cNvPr id="5" name="Title 1">
            <a:extLst>
              <a:ext uri="{FF2B5EF4-FFF2-40B4-BE49-F238E27FC236}">
                <a16:creationId xmlns:a16="http://schemas.microsoft.com/office/drawing/2014/main" id="{30D8BB78-9F47-DC77-8881-A97EE309F237}"/>
              </a:ext>
            </a:extLst>
          </p:cNvPr>
          <p:cNvSpPr>
            <a:spLocks noGrp="1"/>
          </p:cNvSpPr>
          <p:nvPr>
            <p:ph type="title" hasCustomPrompt="1"/>
          </p:nvPr>
        </p:nvSpPr>
        <p:spPr>
          <a:xfrm>
            <a:off x="342900" y="569637"/>
            <a:ext cx="8458200" cy="558766"/>
          </a:xfrm>
          <a:prstGeom prst="rect">
            <a:avLst/>
          </a:prstGeom>
        </p:spPr>
        <p:txBody>
          <a:bodyPr>
            <a:normAutofit/>
          </a:bodyPr>
          <a:lstStyle>
            <a:lvl1pPr algn="ctr">
              <a:defRPr sz="3300" b="1" i="0">
                <a:solidFill>
                  <a:srgbClr val="0083BE"/>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6" name="Picture 5" descr="A white numbers on a black background&#10;&#10;Description automatically generated with medium confidence">
            <a:extLst>
              <a:ext uri="{FF2B5EF4-FFF2-40B4-BE49-F238E27FC236}">
                <a16:creationId xmlns:a16="http://schemas.microsoft.com/office/drawing/2014/main" id="{1D8E5D12-E4BC-97E5-2B26-F8E00F087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spTree>
    <p:extLst>
      <p:ext uri="{BB962C8B-B14F-4D97-AF65-F5344CB8AC3E}">
        <p14:creationId xmlns:p14="http://schemas.microsoft.com/office/powerpoint/2010/main" val="27013243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9EC3DE-5D4F-388D-CDD1-B3409772CA2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94734" y="760840"/>
            <a:ext cx="2554531" cy="2554531"/>
          </a:xfrm>
          <a:prstGeom prst="rect">
            <a:avLst/>
          </a:prstGeom>
        </p:spPr>
      </p:pic>
    </p:spTree>
    <p:extLst>
      <p:ext uri="{BB962C8B-B14F-4D97-AF65-F5344CB8AC3E}">
        <p14:creationId xmlns:p14="http://schemas.microsoft.com/office/powerpoint/2010/main" val="128766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1255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99A0806-7CE9-4D9D-BECA-52006E9A506E}"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5485929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99A0806-7CE9-4D9D-BECA-52006E9A506E}"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321130696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92EC8E-10E0-69F4-9A74-D2485717895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sp>
        <p:nvSpPr>
          <p:cNvPr id="3" name="Content Placeholder 2"/>
          <p:cNvSpPr>
            <a:spLocks noGrp="1"/>
          </p:cNvSpPr>
          <p:nvPr>
            <p:ph idx="1"/>
          </p:nvPr>
        </p:nvSpPr>
        <p:spPr>
          <a:xfrm>
            <a:off x="381000" y="1426463"/>
            <a:ext cx="8458200" cy="2939559"/>
          </a:xfrm>
          <a:prstGeom prst="rect">
            <a:avLst/>
          </a:prstGeo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971"/>
            <a:ext cx="9144000" cy="959914"/>
          </a:xfrm>
          <a:prstGeom prst="rect">
            <a:avLst/>
          </a:prstGeom>
        </p:spPr>
      </p:pic>
      <p:sp>
        <p:nvSpPr>
          <p:cNvPr id="2" name="Title 1"/>
          <p:cNvSpPr>
            <a:spLocks noGrp="1"/>
          </p:cNvSpPr>
          <p:nvPr>
            <p:ph type="title" hasCustomPrompt="1"/>
          </p:nvPr>
        </p:nvSpPr>
        <p:spPr>
          <a:xfrm>
            <a:off x="381000" y="70463"/>
            <a:ext cx="8458200" cy="857250"/>
          </a:xfrm>
        </p:spPr>
        <p:txBody>
          <a:bodyPr/>
          <a:lstStyle>
            <a:lvl1pPr>
              <a:defRPr cap="none">
                <a:solidFill>
                  <a:schemeClr val="bg1"/>
                </a:solidFill>
              </a:defRPr>
            </a:lvl1pPr>
          </a:lstStyle>
          <a:p>
            <a:r>
              <a:rPr lang="en-US" dirty="0"/>
              <a:t>Click to edit master title style</a:t>
            </a:r>
          </a:p>
        </p:txBody>
      </p:sp>
      <p:pic>
        <p:nvPicPr>
          <p:cNvPr id="6" name="Picture 5" descr="A white numbers on a black background&#10;&#10;Description automatically generated with medium confidence">
            <a:extLst>
              <a:ext uri="{FF2B5EF4-FFF2-40B4-BE49-F238E27FC236}">
                <a16:creationId xmlns:a16="http://schemas.microsoft.com/office/drawing/2014/main" id="{6A267B37-A1AF-6744-68E2-57625001DE1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6918" y="4756185"/>
            <a:ext cx="1881378" cy="235728"/>
          </a:xfrm>
          <a:prstGeom prst="rect">
            <a:avLst/>
          </a:prstGeom>
        </p:spPr>
      </p:pic>
      <p:pic>
        <p:nvPicPr>
          <p:cNvPr id="7" name="Picture 6">
            <a:extLst>
              <a:ext uri="{FF2B5EF4-FFF2-40B4-BE49-F238E27FC236}">
                <a16:creationId xmlns:a16="http://schemas.microsoft.com/office/drawing/2014/main" id="{955B5EA6-F62F-3B95-8EBC-2F285C206DD6}"/>
              </a:ext>
            </a:extLst>
          </p:cNvPr>
          <p:cNvPicPr>
            <a:picLocks noChangeAspect="1"/>
          </p:cNvPicPr>
          <p:nvPr userDrawn="1"/>
        </p:nvPicPr>
        <p:blipFill>
          <a:blip r:embed="rId5"/>
          <a:stretch>
            <a:fillRect/>
          </a:stretch>
        </p:blipFill>
        <p:spPr>
          <a:xfrm>
            <a:off x="0" y="-5145"/>
            <a:ext cx="9144000" cy="1148144"/>
          </a:xfrm>
          <a:prstGeom prst="rect">
            <a:avLst/>
          </a:prstGeom>
        </p:spPr>
      </p:pic>
      <p:pic>
        <p:nvPicPr>
          <p:cNvPr id="9" name="Picture 8">
            <a:extLst>
              <a:ext uri="{FF2B5EF4-FFF2-40B4-BE49-F238E27FC236}">
                <a16:creationId xmlns:a16="http://schemas.microsoft.com/office/drawing/2014/main" id="{21B64377-9482-C061-3B6B-30165130F388}"/>
              </a:ext>
            </a:extLst>
          </p:cNvPr>
          <p:cNvPicPr>
            <a:picLocks noChangeAspect="1"/>
          </p:cNvPicPr>
          <p:nvPr userDrawn="1"/>
        </p:nvPicPr>
        <p:blipFill>
          <a:blip r:embed="rId6">
            <a:extLst>
              <a:ext uri="{28A0092B-C50C-407E-A947-70E740481C1C}">
                <a14:useLocalDpi xmlns:a14="http://schemas.microsoft.com/office/drawing/2010/main"/>
              </a:ext>
            </a:extLst>
          </a:blip>
          <a:srcRect/>
          <a:stretch/>
        </p:blipFill>
        <p:spPr>
          <a:xfrm>
            <a:off x="7808825" y="3875939"/>
            <a:ext cx="1335175" cy="1335175"/>
          </a:xfrm>
          <a:prstGeom prst="rect">
            <a:avLst/>
          </a:prstGeom>
        </p:spPr>
      </p:pic>
      <p:pic>
        <p:nvPicPr>
          <p:cNvPr id="10" name="Picture 9">
            <a:extLst>
              <a:ext uri="{FF2B5EF4-FFF2-40B4-BE49-F238E27FC236}">
                <a16:creationId xmlns:a16="http://schemas.microsoft.com/office/drawing/2014/main" id="{0FD20620-6707-5465-3C5E-6B3377BF12F9}"/>
              </a:ext>
            </a:extLst>
          </p:cNvPr>
          <p:cNvPicPr>
            <a:picLocks noChangeAspect="1"/>
          </p:cNvPicPr>
          <p:nvPr userDrawn="1"/>
        </p:nvPicPr>
        <p:blipFill>
          <a:blip r:embed="rId7"/>
          <a:stretch>
            <a:fillRect/>
          </a:stretch>
        </p:blipFill>
        <p:spPr>
          <a:xfrm>
            <a:off x="8050100" y="189075"/>
            <a:ext cx="774700" cy="774700"/>
          </a:xfrm>
          <a:prstGeom prst="rect">
            <a:avLst/>
          </a:prstGeom>
        </p:spPr>
      </p:pic>
    </p:spTree>
    <p:extLst>
      <p:ext uri="{BB962C8B-B14F-4D97-AF65-F5344CB8AC3E}">
        <p14:creationId xmlns:p14="http://schemas.microsoft.com/office/powerpoint/2010/main" val="2712696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92EC8E-10E0-69F4-9A74-D2485717895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sp>
        <p:nvSpPr>
          <p:cNvPr id="2" name="Title 1"/>
          <p:cNvSpPr>
            <a:spLocks noGrp="1"/>
          </p:cNvSpPr>
          <p:nvPr>
            <p:ph type="title" hasCustomPrompt="1"/>
          </p:nvPr>
        </p:nvSpPr>
        <p:spPr>
          <a:xfrm>
            <a:off x="381000" y="49361"/>
            <a:ext cx="8458200" cy="857250"/>
          </a:xfrm>
        </p:spPr>
        <p:txBody>
          <a:bodyPr/>
          <a:lstStyle>
            <a:lvl1pPr>
              <a:defRPr cap="none">
                <a:solidFill>
                  <a:schemeClr val="accent1"/>
                </a:solidFill>
              </a:defRPr>
            </a:lvl1pPr>
          </a:lstStyle>
          <a:p>
            <a:r>
              <a:rPr lang="en-US" dirty="0"/>
              <a:t>Click to edit master title style</a:t>
            </a:r>
          </a:p>
        </p:txBody>
      </p:sp>
      <p:pic>
        <p:nvPicPr>
          <p:cNvPr id="6" name="Picture 5" descr="A white numbers on a black background&#10;&#10;Description automatically generated with medium confidence">
            <a:extLst>
              <a:ext uri="{FF2B5EF4-FFF2-40B4-BE49-F238E27FC236}">
                <a16:creationId xmlns:a16="http://schemas.microsoft.com/office/drawing/2014/main" id="{6A267B37-A1AF-6744-68E2-57625001D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1111EC2D-C4BA-9ED8-6FAA-175033789402}"/>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41939633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220716-C980-5633-80BA-2C8A5D17891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857250"/>
            <a:ext cx="9144000" cy="366096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971"/>
            <a:ext cx="9144000" cy="859221"/>
          </a:xfrm>
          <a:prstGeom prst="rect">
            <a:avLst/>
          </a:prstGeom>
        </p:spPr>
      </p:pic>
      <p:pic>
        <p:nvPicPr>
          <p:cNvPr id="10" name="Content Placeholder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75608" y="1620783"/>
            <a:ext cx="5268393" cy="2187684"/>
          </a:xfrm>
          <a:prstGeom prst="rect">
            <a:avLst/>
          </a:prstGeom>
        </p:spPr>
      </p:pic>
      <p:pic>
        <p:nvPicPr>
          <p:cNvPr id="4" name="Picture 3">
            <a:extLst>
              <a:ext uri="{FF2B5EF4-FFF2-40B4-BE49-F238E27FC236}">
                <a16:creationId xmlns:a16="http://schemas.microsoft.com/office/drawing/2014/main" id="{B64B1AB0-3DED-4190-10B4-07A7FB26CE8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971"/>
            <a:ext cx="9144000" cy="959914"/>
          </a:xfrm>
          <a:prstGeom prst="rect">
            <a:avLst/>
          </a:prstGeom>
        </p:spPr>
      </p:pic>
      <p:sp>
        <p:nvSpPr>
          <p:cNvPr id="5" name="Title 1">
            <a:extLst>
              <a:ext uri="{FF2B5EF4-FFF2-40B4-BE49-F238E27FC236}">
                <a16:creationId xmlns:a16="http://schemas.microsoft.com/office/drawing/2014/main" id="{8FE9488D-801E-8016-C272-EE762F77ECF3}"/>
              </a:ext>
            </a:extLst>
          </p:cNvPr>
          <p:cNvSpPr>
            <a:spLocks noGrp="1"/>
          </p:cNvSpPr>
          <p:nvPr>
            <p:ph type="title" hasCustomPrompt="1"/>
          </p:nvPr>
        </p:nvSpPr>
        <p:spPr>
          <a:xfrm>
            <a:off x="381000" y="70463"/>
            <a:ext cx="8458200" cy="857250"/>
          </a:xfrm>
        </p:spPr>
        <p:txBody>
          <a:bodyPr/>
          <a:lstStyle>
            <a:lvl1pPr>
              <a:defRPr cap="none">
                <a:solidFill>
                  <a:schemeClr val="bg1"/>
                </a:solidFill>
              </a:defRPr>
            </a:lvl1pPr>
          </a:lstStyle>
          <a:p>
            <a:r>
              <a:rPr lang="en-US" dirty="0"/>
              <a:t>Click to edit master title style</a:t>
            </a:r>
          </a:p>
        </p:txBody>
      </p:sp>
      <p:pic>
        <p:nvPicPr>
          <p:cNvPr id="12" name="Picture 11" descr="A white numbers on a black background&#10;&#10;Description automatically generated with medium confidence">
            <a:extLst>
              <a:ext uri="{FF2B5EF4-FFF2-40B4-BE49-F238E27FC236}">
                <a16:creationId xmlns:a16="http://schemas.microsoft.com/office/drawing/2014/main" id="{56ACB82E-F258-2D36-921D-6FDB2D0CEE4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6918" y="4756185"/>
            <a:ext cx="1881378" cy="235728"/>
          </a:xfrm>
          <a:prstGeom prst="rect">
            <a:avLst/>
          </a:prstGeom>
        </p:spPr>
      </p:pic>
      <p:pic>
        <p:nvPicPr>
          <p:cNvPr id="11" name="Picture 10">
            <a:extLst>
              <a:ext uri="{FF2B5EF4-FFF2-40B4-BE49-F238E27FC236}">
                <a16:creationId xmlns:a16="http://schemas.microsoft.com/office/drawing/2014/main" id="{8B1540C7-7496-9DEA-07D6-CFD9E891805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1971"/>
            <a:ext cx="9144000" cy="859221"/>
          </a:xfrm>
          <a:prstGeom prst="rect">
            <a:avLst/>
          </a:prstGeom>
        </p:spPr>
      </p:pic>
      <p:pic>
        <p:nvPicPr>
          <p:cNvPr id="13" name="Content Placeholder 6">
            <a:extLst>
              <a:ext uri="{FF2B5EF4-FFF2-40B4-BE49-F238E27FC236}">
                <a16:creationId xmlns:a16="http://schemas.microsoft.com/office/drawing/2014/main" id="{390942D9-E3CC-56DC-C5E2-B9ED040785D6}"/>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875608" y="1620783"/>
            <a:ext cx="5268393" cy="2187684"/>
          </a:xfrm>
          <a:prstGeom prst="rect">
            <a:avLst/>
          </a:prstGeom>
        </p:spPr>
      </p:pic>
      <p:pic>
        <p:nvPicPr>
          <p:cNvPr id="2" name="Picture 1">
            <a:extLst>
              <a:ext uri="{FF2B5EF4-FFF2-40B4-BE49-F238E27FC236}">
                <a16:creationId xmlns:a16="http://schemas.microsoft.com/office/drawing/2014/main" id="{E773C061-6EFE-60AB-5FF9-4EF635ED7F35}"/>
              </a:ext>
            </a:extLst>
          </p:cNvPr>
          <p:cNvPicPr>
            <a:picLocks noChangeAspect="1"/>
          </p:cNvPicPr>
          <p:nvPr userDrawn="1"/>
        </p:nvPicPr>
        <p:blipFill>
          <a:blip r:embed="rId7">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25709616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92EC8E-10E0-69F4-9A74-D2485717895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sp>
        <p:nvSpPr>
          <p:cNvPr id="3" name="Content Placeholder 2"/>
          <p:cNvSpPr>
            <a:spLocks noGrp="1"/>
          </p:cNvSpPr>
          <p:nvPr>
            <p:ph idx="1"/>
          </p:nvPr>
        </p:nvSpPr>
        <p:spPr>
          <a:xfrm>
            <a:off x="381000" y="1248229"/>
            <a:ext cx="8458200" cy="311779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81000" y="49361"/>
            <a:ext cx="8458200" cy="857250"/>
          </a:xfrm>
        </p:spPr>
        <p:txBody>
          <a:bodyPr/>
          <a:lstStyle>
            <a:lvl1pPr>
              <a:defRPr cap="none">
                <a:solidFill>
                  <a:schemeClr val="accent1"/>
                </a:solidFill>
              </a:defRPr>
            </a:lvl1pPr>
          </a:lstStyle>
          <a:p>
            <a:r>
              <a:rPr lang="en-US" dirty="0"/>
              <a:t>Click to edit master title style</a:t>
            </a:r>
          </a:p>
        </p:txBody>
      </p:sp>
      <p:pic>
        <p:nvPicPr>
          <p:cNvPr id="6" name="Picture 5" descr="A white numbers on a black background&#10;&#10;Description automatically generated with medium confidence">
            <a:extLst>
              <a:ext uri="{FF2B5EF4-FFF2-40B4-BE49-F238E27FC236}">
                <a16:creationId xmlns:a16="http://schemas.microsoft.com/office/drawing/2014/main" id="{6A267B37-A1AF-6744-68E2-57625001DE1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6918" y="4756185"/>
            <a:ext cx="1881378" cy="235728"/>
          </a:xfrm>
          <a:prstGeom prst="rect">
            <a:avLst/>
          </a:prstGeom>
        </p:spPr>
      </p:pic>
      <p:pic>
        <p:nvPicPr>
          <p:cNvPr id="7" name="Picture 6">
            <a:extLst>
              <a:ext uri="{FF2B5EF4-FFF2-40B4-BE49-F238E27FC236}">
                <a16:creationId xmlns:a16="http://schemas.microsoft.com/office/drawing/2014/main" id="{968490D1-F98F-3CE8-9EFC-411C9D30B524}"/>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7808825" y="3875939"/>
            <a:ext cx="1335175" cy="1335175"/>
          </a:xfrm>
          <a:prstGeom prst="rect">
            <a:avLst/>
          </a:prstGeom>
        </p:spPr>
      </p:pic>
    </p:spTree>
    <p:extLst>
      <p:ext uri="{BB962C8B-B14F-4D97-AF65-F5344CB8AC3E}">
        <p14:creationId xmlns:p14="http://schemas.microsoft.com/office/powerpoint/2010/main" val="3758558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7924E6-6B2D-22BB-550F-AC0234265F4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143000"/>
            <a:ext cx="9144000" cy="1600200"/>
          </a:xfrm>
          <a:prstGeom prst="rect">
            <a:avLst/>
          </a:prstGeom>
        </p:spPr>
      </p:pic>
      <p:sp>
        <p:nvSpPr>
          <p:cNvPr id="2" name="Title 1"/>
          <p:cNvSpPr>
            <a:spLocks noGrp="1"/>
          </p:cNvSpPr>
          <p:nvPr>
            <p:ph type="ctrTitle" hasCustomPrompt="1"/>
          </p:nvPr>
        </p:nvSpPr>
        <p:spPr>
          <a:xfrm>
            <a:off x="685800" y="1391841"/>
            <a:ext cx="7772400" cy="1102519"/>
          </a:xfrm>
        </p:spPr>
        <p:txBody>
          <a:bodyPr/>
          <a:lstStyle>
            <a:lvl1pPr algn="ctr">
              <a:defRPr cap="none" baseline="0">
                <a:solidFill>
                  <a:schemeClr val="bg1"/>
                </a:solidFill>
              </a:defRPr>
            </a:lvl1pPr>
          </a:lstStyle>
          <a:p>
            <a:r>
              <a:rPr lang="en-US" dirty="0"/>
              <a:t>Click to edit master title style</a:t>
            </a:r>
          </a:p>
        </p:txBody>
      </p:sp>
      <p:pic>
        <p:nvPicPr>
          <p:cNvPr id="7" name="Picture 6" descr="A white numbers on a black background&#10;&#10;Description automatically generated with medium confidence">
            <a:extLst>
              <a:ext uri="{FF2B5EF4-FFF2-40B4-BE49-F238E27FC236}">
                <a16:creationId xmlns:a16="http://schemas.microsoft.com/office/drawing/2014/main" id="{74245653-E256-E553-4F50-4884E351F44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6918" y="4756185"/>
            <a:ext cx="1881378" cy="235728"/>
          </a:xfrm>
          <a:prstGeom prst="rect">
            <a:avLst/>
          </a:prstGeom>
        </p:spPr>
      </p:pic>
      <p:pic>
        <p:nvPicPr>
          <p:cNvPr id="8" name="Picture 7">
            <a:extLst>
              <a:ext uri="{FF2B5EF4-FFF2-40B4-BE49-F238E27FC236}">
                <a16:creationId xmlns:a16="http://schemas.microsoft.com/office/drawing/2014/main" id="{482C1629-B152-8F99-F826-266F6224BEF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1168" y="2963427"/>
            <a:ext cx="3069771" cy="1424761"/>
          </a:xfrm>
          <a:prstGeom prst="rect">
            <a:avLst/>
          </a:prstGeom>
        </p:spPr>
      </p:pic>
      <p:pic>
        <p:nvPicPr>
          <p:cNvPr id="3" name="Picture 2">
            <a:extLst>
              <a:ext uri="{FF2B5EF4-FFF2-40B4-BE49-F238E27FC236}">
                <a16:creationId xmlns:a16="http://schemas.microsoft.com/office/drawing/2014/main" id="{56BD498E-3BCA-1E7E-207E-CF9CE6BB7CD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1143000"/>
            <a:ext cx="9144000" cy="1600200"/>
          </a:xfrm>
          <a:prstGeom prst="rect">
            <a:avLst/>
          </a:prstGeom>
        </p:spPr>
      </p:pic>
      <p:pic>
        <p:nvPicPr>
          <p:cNvPr id="6" name="Picture 5">
            <a:extLst>
              <a:ext uri="{FF2B5EF4-FFF2-40B4-BE49-F238E27FC236}">
                <a16:creationId xmlns:a16="http://schemas.microsoft.com/office/drawing/2014/main" id="{A809526F-E570-487C-864C-EB4DFF114DB8}"/>
              </a:ext>
            </a:extLst>
          </p:cNvPr>
          <p:cNvPicPr>
            <a:picLocks noChangeAspect="1"/>
          </p:cNvPicPr>
          <p:nvPr userDrawn="1"/>
        </p:nvPicPr>
        <p:blipFill>
          <a:blip r:embed="rId6">
            <a:extLst>
              <a:ext uri="{28A0092B-C50C-407E-A947-70E740481C1C}">
                <a14:useLocalDpi xmlns:a14="http://schemas.microsoft.com/office/drawing/2010/main"/>
              </a:ext>
            </a:extLst>
          </a:blip>
          <a:srcRect/>
          <a:stretch/>
        </p:blipFill>
        <p:spPr>
          <a:xfrm>
            <a:off x="7808825" y="3875939"/>
            <a:ext cx="1335175" cy="1335175"/>
          </a:xfrm>
          <a:prstGeom prst="rect">
            <a:avLst/>
          </a:prstGeom>
        </p:spPr>
      </p:pic>
    </p:spTree>
    <p:extLst>
      <p:ext uri="{BB962C8B-B14F-4D97-AF65-F5344CB8AC3E}">
        <p14:creationId xmlns:p14="http://schemas.microsoft.com/office/powerpoint/2010/main" val="8408373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7924E6-6B2D-22BB-550F-AC0234265F4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sp>
        <p:nvSpPr>
          <p:cNvPr id="2" name="Title 1"/>
          <p:cNvSpPr>
            <a:spLocks noGrp="1"/>
          </p:cNvSpPr>
          <p:nvPr>
            <p:ph type="ctrTitle" hasCustomPrompt="1"/>
          </p:nvPr>
        </p:nvSpPr>
        <p:spPr>
          <a:xfrm>
            <a:off x="685800" y="1391841"/>
            <a:ext cx="7772400" cy="1102519"/>
          </a:xfrm>
        </p:spPr>
        <p:txBody>
          <a:bodyPr/>
          <a:lstStyle>
            <a:lvl1pPr algn="ctr">
              <a:defRPr cap="none" baseline="0">
                <a:solidFill>
                  <a:schemeClr val="accent1"/>
                </a:solidFill>
              </a:defRPr>
            </a:lvl1pPr>
          </a:lstStyle>
          <a:p>
            <a:r>
              <a:rPr lang="en-US" dirty="0"/>
              <a:t>Click to edit master title style</a:t>
            </a:r>
          </a:p>
        </p:txBody>
      </p:sp>
      <p:pic>
        <p:nvPicPr>
          <p:cNvPr id="7" name="Picture 6" descr="A white numbers on a black background&#10;&#10;Description automatically generated with medium confidence">
            <a:extLst>
              <a:ext uri="{FF2B5EF4-FFF2-40B4-BE49-F238E27FC236}">
                <a16:creationId xmlns:a16="http://schemas.microsoft.com/office/drawing/2014/main" id="{74245653-E256-E553-4F50-4884E351F44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6918" y="4756185"/>
            <a:ext cx="1881378" cy="235728"/>
          </a:xfrm>
          <a:prstGeom prst="rect">
            <a:avLst/>
          </a:prstGeom>
        </p:spPr>
      </p:pic>
      <p:pic>
        <p:nvPicPr>
          <p:cNvPr id="8" name="Picture 7">
            <a:extLst>
              <a:ext uri="{FF2B5EF4-FFF2-40B4-BE49-F238E27FC236}">
                <a16:creationId xmlns:a16="http://schemas.microsoft.com/office/drawing/2014/main" id="{482C1629-B152-8F99-F826-266F6224BEF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37114" y="2702781"/>
            <a:ext cx="3069771" cy="1424761"/>
          </a:xfrm>
          <a:prstGeom prst="rect">
            <a:avLst/>
          </a:prstGeom>
        </p:spPr>
      </p:pic>
      <p:pic>
        <p:nvPicPr>
          <p:cNvPr id="3" name="Picture 2">
            <a:extLst>
              <a:ext uri="{FF2B5EF4-FFF2-40B4-BE49-F238E27FC236}">
                <a16:creationId xmlns:a16="http://schemas.microsoft.com/office/drawing/2014/main" id="{B2EFF84F-7E7A-9745-6DF5-3E39EFFC2D62}"/>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7808825" y="3875939"/>
            <a:ext cx="1335175" cy="1335175"/>
          </a:xfrm>
          <a:prstGeom prst="rect">
            <a:avLst/>
          </a:prstGeom>
        </p:spPr>
      </p:pic>
    </p:spTree>
    <p:extLst>
      <p:ext uri="{BB962C8B-B14F-4D97-AF65-F5344CB8AC3E}">
        <p14:creationId xmlns:p14="http://schemas.microsoft.com/office/powerpoint/2010/main" val="39618802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7924E6-6B2D-22BB-550F-AC0234265F4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143000"/>
            <a:ext cx="9144000" cy="1600200"/>
          </a:xfrm>
          <a:prstGeom prst="rect">
            <a:avLst/>
          </a:prstGeom>
        </p:spPr>
      </p:pic>
      <p:sp>
        <p:nvSpPr>
          <p:cNvPr id="2" name="Title 1"/>
          <p:cNvSpPr>
            <a:spLocks noGrp="1"/>
          </p:cNvSpPr>
          <p:nvPr>
            <p:ph type="ctrTitle" hasCustomPrompt="1"/>
          </p:nvPr>
        </p:nvSpPr>
        <p:spPr>
          <a:xfrm>
            <a:off x="685800" y="1391841"/>
            <a:ext cx="7772400" cy="1102519"/>
          </a:xfrm>
        </p:spPr>
        <p:txBody>
          <a:bodyPr/>
          <a:lstStyle>
            <a:lvl1pPr algn="ctr">
              <a:defRPr cap="none" baseline="0">
                <a:solidFill>
                  <a:schemeClr val="bg1"/>
                </a:solidFill>
              </a:defRPr>
            </a:lvl1pPr>
          </a:lstStyle>
          <a:p>
            <a:r>
              <a:rPr lang="en-US" dirty="0"/>
              <a:t>Click to edit master title style</a:t>
            </a:r>
          </a:p>
        </p:txBody>
      </p:sp>
      <p:pic>
        <p:nvPicPr>
          <p:cNvPr id="7" name="Picture 6" descr="A white numbers on a black background&#10;&#10;Description automatically generated with medium confidence">
            <a:extLst>
              <a:ext uri="{FF2B5EF4-FFF2-40B4-BE49-F238E27FC236}">
                <a16:creationId xmlns:a16="http://schemas.microsoft.com/office/drawing/2014/main" id="{74245653-E256-E553-4F50-4884E351F44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6918" y="4756185"/>
            <a:ext cx="1881378" cy="235728"/>
          </a:xfrm>
          <a:prstGeom prst="rect">
            <a:avLst/>
          </a:prstGeom>
        </p:spPr>
      </p:pic>
      <p:pic>
        <p:nvPicPr>
          <p:cNvPr id="8" name="Picture 7">
            <a:extLst>
              <a:ext uri="{FF2B5EF4-FFF2-40B4-BE49-F238E27FC236}">
                <a16:creationId xmlns:a16="http://schemas.microsoft.com/office/drawing/2014/main" id="{482C1629-B152-8F99-F826-266F6224BEF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1168" y="2963427"/>
            <a:ext cx="3069771" cy="1424761"/>
          </a:xfrm>
          <a:prstGeom prst="rect">
            <a:avLst/>
          </a:prstGeom>
        </p:spPr>
      </p:pic>
      <p:pic>
        <p:nvPicPr>
          <p:cNvPr id="3" name="Picture 2">
            <a:extLst>
              <a:ext uri="{FF2B5EF4-FFF2-40B4-BE49-F238E27FC236}">
                <a16:creationId xmlns:a16="http://schemas.microsoft.com/office/drawing/2014/main" id="{77FF6202-AA34-7B09-796D-754A30AFFD02}"/>
              </a:ext>
            </a:extLst>
          </p:cNvPr>
          <p:cNvPicPr>
            <a:picLocks noChangeAspect="1"/>
          </p:cNvPicPr>
          <p:nvPr userDrawn="1"/>
        </p:nvPicPr>
        <p:blipFill>
          <a:blip r:embed="rId6">
            <a:extLst>
              <a:ext uri="{28A0092B-C50C-407E-A947-70E740481C1C}">
                <a14:useLocalDpi xmlns:a14="http://schemas.microsoft.com/office/drawing/2010/main"/>
              </a:ext>
            </a:extLst>
          </a:blip>
          <a:srcRect/>
          <a:stretch/>
        </p:blipFill>
        <p:spPr>
          <a:xfrm>
            <a:off x="7808825" y="3875939"/>
            <a:ext cx="1335175" cy="1335175"/>
          </a:xfrm>
          <a:prstGeom prst="rect">
            <a:avLst/>
          </a:prstGeom>
        </p:spPr>
      </p:pic>
    </p:spTree>
    <p:extLst>
      <p:ext uri="{BB962C8B-B14F-4D97-AF65-F5344CB8AC3E}">
        <p14:creationId xmlns:p14="http://schemas.microsoft.com/office/powerpoint/2010/main" val="11462353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3" name="Content Placeholder 2"/>
          <p:cNvSpPr>
            <a:spLocks noGrp="1"/>
          </p:cNvSpPr>
          <p:nvPr>
            <p:ph sz="half" idx="1"/>
          </p:nvPr>
        </p:nvSpPr>
        <p:spPr>
          <a:xfrm>
            <a:off x="457200" y="1378857"/>
            <a:ext cx="4038600" cy="2495191"/>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8857"/>
            <a:ext cx="4038600" cy="2495191"/>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6918" y="4756185"/>
            <a:ext cx="1881378" cy="235728"/>
          </a:xfrm>
          <a:prstGeom prst="rect">
            <a:avLst/>
          </a:prstGeom>
        </p:spPr>
      </p:pic>
      <p:pic>
        <p:nvPicPr>
          <p:cNvPr id="6" name="Picture 5">
            <a:extLst>
              <a:ext uri="{FF2B5EF4-FFF2-40B4-BE49-F238E27FC236}">
                <a16:creationId xmlns:a16="http://schemas.microsoft.com/office/drawing/2014/main" id="{707FE366-8CF4-A5DA-1633-678BC8027D27}"/>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7808825" y="3875939"/>
            <a:ext cx="1335175" cy="1335175"/>
          </a:xfrm>
          <a:prstGeom prst="rect">
            <a:avLst/>
          </a:prstGeom>
        </p:spPr>
      </p:pic>
    </p:spTree>
    <p:extLst>
      <p:ext uri="{BB962C8B-B14F-4D97-AF65-F5344CB8AC3E}">
        <p14:creationId xmlns:p14="http://schemas.microsoft.com/office/powerpoint/2010/main" val="17502517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sp>
        <p:nvSpPr>
          <p:cNvPr id="2" name="Title 1"/>
          <p:cNvSpPr>
            <a:spLocks noGrp="1"/>
          </p:cNvSpPr>
          <p:nvPr>
            <p:ph type="title" hasCustomPrompt="1"/>
          </p:nvPr>
        </p:nvSpPr>
        <p:spPr>
          <a:xfrm>
            <a:off x="457200" y="525015"/>
            <a:ext cx="8229600" cy="857250"/>
          </a:xfrm>
        </p:spPr>
        <p:txBody>
          <a:bodyPr/>
          <a:lstStyle>
            <a:lvl1pPr algn="ctr">
              <a:defRPr cap="none">
                <a:solidFill>
                  <a:schemeClr val="accent2"/>
                </a:solidFill>
              </a:defRPr>
            </a:lvl1pPr>
          </a:lstStyle>
          <a:p>
            <a:r>
              <a:rPr lang="en-US" dirty="0"/>
              <a:t>Click to edit master title style</a:t>
            </a:r>
          </a:p>
        </p:txBody>
      </p:sp>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6918" y="4756185"/>
            <a:ext cx="1881378" cy="235728"/>
          </a:xfrm>
          <a:prstGeom prst="rect">
            <a:avLst/>
          </a:prstGeom>
        </p:spPr>
      </p:pic>
      <p:pic>
        <p:nvPicPr>
          <p:cNvPr id="6" name="Picture 5" descr="A picture containing screenshot, windmill, design&#10;&#10;Description automatically generated">
            <a:extLst>
              <a:ext uri="{FF2B5EF4-FFF2-40B4-BE49-F238E27FC236}">
                <a16:creationId xmlns:a16="http://schemas.microsoft.com/office/drawing/2014/main" id="{57B4F118-C64B-B050-43A6-38067D227827}"/>
              </a:ext>
            </a:extLst>
          </p:cNvPr>
          <p:cNvPicPr>
            <a:picLocks noChangeAspect="1"/>
          </p:cNvPicPr>
          <p:nvPr/>
        </p:nvPicPr>
        <p:blipFill>
          <a:blip r:embed="rId4">
            <a:alphaModFix amt="12000"/>
            <a:extLst>
              <a:ext uri="{28A0092B-C50C-407E-A947-70E740481C1C}">
                <a14:useLocalDpi xmlns:a14="http://schemas.microsoft.com/office/drawing/2010/main"/>
              </a:ext>
            </a:extLst>
          </a:blip>
          <a:stretch>
            <a:fillRect/>
          </a:stretch>
        </p:blipFill>
        <p:spPr>
          <a:xfrm>
            <a:off x="195740" y="1599575"/>
            <a:ext cx="8752520" cy="2153805"/>
          </a:xfrm>
          <a:prstGeom prst="rect">
            <a:avLst/>
          </a:prstGeom>
        </p:spPr>
      </p:pic>
      <p:pic>
        <p:nvPicPr>
          <p:cNvPr id="3" name="Picture 2">
            <a:extLst>
              <a:ext uri="{FF2B5EF4-FFF2-40B4-BE49-F238E27FC236}">
                <a16:creationId xmlns:a16="http://schemas.microsoft.com/office/drawing/2014/main" id="{FF8C8513-BD1D-1ABC-8A51-6216D11B48EF}"/>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7808825" y="3875939"/>
            <a:ext cx="1335175" cy="1335175"/>
          </a:xfrm>
          <a:prstGeom prst="rect">
            <a:avLst/>
          </a:prstGeom>
        </p:spPr>
      </p:pic>
    </p:spTree>
    <p:extLst>
      <p:ext uri="{BB962C8B-B14F-4D97-AF65-F5344CB8AC3E}">
        <p14:creationId xmlns:p14="http://schemas.microsoft.com/office/powerpoint/2010/main" val="10668890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6918" y="4756185"/>
            <a:ext cx="1881378" cy="235728"/>
          </a:xfrm>
          <a:prstGeom prst="rect">
            <a:avLst/>
          </a:prstGeom>
        </p:spPr>
      </p:pic>
      <p:pic>
        <p:nvPicPr>
          <p:cNvPr id="6" name="Picture 5">
            <a:extLst>
              <a:ext uri="{FF2B5EF4-FFF2-40B4-BE49-F238E27FC236}">
                <a16:creationId xmlns:a16="http://schemas.microsoft.com/office/drawing/2014/main" id="{57B4F118-C64B-B050-43A6-38067D22782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67152" y="2789643"/>
            <a:ext cx="2121558" cy="1604540"/>
          </a:xfrm>
          <a:prstGeom prst="rect">
            <a:avLst/>
          </a:prstGeom>
        </p:spPr>
      </p:pic>
      <p:pic>
        <p:nvPicPr>
          <p:cNvPr id="3" name="Picture 2">
            <a:extLst>
              <a:ext uri="{FF2B5EF4-FFF2-40B4-BE49-F238E27FC236}">
                <a16:creationId xmlns:a16="http://schemas.microsoft.com/office/drawing/2014/main" id="{968D2B48-1B61-9DA8-4FC5-85A65CC1BC3E}"/>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7808825" y="3875939"/>
            <a:ext cx="1335175" cy="1335175"/>
          </a:xfrm>
          <a:prstGeom prst="rect">
            <a:avLst/>
          </a:prstGeom>
        </p:spPr>
      </p:pic>
    </p:spTree>
    <p:extLst>
      <p:ext uri="{BB962C8B-B14F-4D97-AF65-F5344CB8AC3E}">
        <p14:creationId xmlns:p14="http://schemas.microsoft.com/office/powerpoint/2010/main" val="38620856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8416C769-5600-8978-E438-F532153E9B9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1168" y="2963427"/>
            <a:ext cx="3069771" cy="1424761"/>
          </a:xfrm>
          <a:prstGeom prst="rect">
            <a:avLst/>
          </a:prstGeom>
        </p:spPr>
      </p:pic>
      <p:pic>
        <p:nvPicPr>
          <p:cNvPr id="4" name="Picture 3">
            <a:extLst>
              <a:ext uri="{FF2B5EF4-FFF2-40B4-BE49-F238E27FC236}">
                <a16:creationId xmlns:a16="http://schemas.microsoft.com/office/drawing/2014/main" id="{C4554BE7-564F-B484-E977-A67927D19689}"/>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 y="209437"/>
            <a:ext cx="7772398" cy="799078"/>
          </a:xfrm>
          <a:prstGeom prst="rect">
            <a:avLst/>
          </a:prstGeom>
        </p:spPr>
      </p:pic>
      <p:sp>
        <p:nvSpPr>
          <p:cNvPr id="7" name="Title 1">
            <a:extLst>
              <a:ext uri="{FF2B5EF4-FFF2-40B4-BE49-F238E27FC236}">
                <a16:creationId xmlns:a16="http://schemas.microsoft.com/office/drawing/2014/main" id="{A26B311C-E955-EA1D-29C0-32B3A26CE804}"/>
              </a:ext>
            </a:extLst>
          </p:cNvPr>
          <p:cNvSpPr>
            <a:spLocks noGrp="1"/>
          </p:cNvSpPr>
          <p:nvPr>
            <p:ph type="title" hasCustomPrompt="1"/>
          </p:nvPr>
        </p:nvSpPr>
        <p:spPr>
          <a:xfrm>
            <a:off x="381000" y="172861"/>
            <a:ext cx="8458200" cy="857250"/>
          </a:xfrm>
        </p:spPr>
        <p:txBody>
          <a:bodyPr/>
          <a:lstStyle>
            <a:lvl1pPr>
              <a:defRPr cap="none">
                <a:solidFill>
                  <a:schemeClr val="bg1"/>
                </a:solidFill>
              </a:defRPr>
            </a:lvl1pPr>
          </a:lstStyle>
          <a:p>
            <a:r>
              <a:rPr lang="en-US" dirty="0"/>
              <a:t>Click to edit master title style</a:t>
            </a:r>
          </a:p>
        </p:txBody>
      </p:sp>
      <p:pic>
        <p:nvPicPr>
          <p:cNvPr id="2" name="Picture 1">
            <a:extLst>
              <a:ext uri="{FF2B5EF4-FFF2-40B4-BE49-F238E27FC236}">
                <a16:creationId xmlns:a16="http://schemas.microsoft.com/office/drawing/2014/main" id="{9325056B-4A5B-8E10-C786-0A1680FA844C}"/>
              </a:ext>
            </a:extLst>
          </p:cNvPr>
          <p:cNvPicPr>
            <a:picLocks noChangeAspect="1"/>
          </p:cNvPicPr>
          <p:nvPr userDrawn="1"/>
        </p:nvPicPr>
        <p:blipFill>
          <a:blip r:embed="rId6">
            <a:extLst>
              <a:ext uri="{28A0092B-C50C-407E-A947-70E740481C1C}">
                <a14:useLocalDpi xmlns:a14="http://schemas.microsoft.com/office/drawing/2010/main"/>
              </a:ext>
            </a:extLst>
          </a:blip>
          <a:srcRect/>
          <a:stretch/>
        </p:blipFill>
        <p:spPr>
          <a:xfrm>
            <a:off x="7808825" y="3875939"/>
            <a:ext cx="1335175" cy="1335175"/>
          </a:xfrm>
          <a:prstGeom prst="rect">
            <a:avLst/>
          </a:prstGeom>
        </p:spPr>
      </p:pic>
    </p:spTree>
    <p:extLst>
      <p:ext uri="{BB962C8B-B14F-4D97-AF65-F5344CB8AC3E}">
        <p14:creationId xmlns:p14="http://schemas.microsoft.com/office/powerpoint/2010/main" val="6330020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5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8416C769-5600-8978-E438-F532153E9B9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1168" y="2963427"/>
            <a:ext cx="3069771" cy="1424761"/>
          </a:xfrm>
          <a:prstGeom prst="rect">
            <a:avLst/>
          </a:prstGeom>
        </p:spPr>
      </p:pic>
      <p:sp>
        <p:nvSpPr>
          <p:cNvPr id="2" name="Title 1">
            <a:extLst>
              <a:ext uri="{FF2B5EF4-FFF2-40B4-BE49-F238E27FC236}">
                <a16:creationId xmlns:a16="http://schemas.microsoft.com/office/drawing/2014/main" id="{C624668E-3FFC-48E0-57B7-3B4A697B795E}"/>
              </a:ext>
            </a:extLst>
          </p:cNvPr>
          <p:cNvSpPr>
            <a:spLocks noGrp="1"/>
          </p:cNvSpPr>
          <p:nvPr>
            <p:ph type="title" hasCustomPrompt="1"/>
          </p:nvPr>
        </p:nvSpPr>
        <p:spPr>
          <a:xfrm>
            <a:off x="457200" y="205979"/>
            <a:ext cx="8229600" cy="857250"/>
          </a:xfrm>
        </p:spPr>
        <p:txBody>
          <a:bodyPr/>
          <a:lstStyle>
            <a:lvl1pPr>
              <a:defRPr cap="none"/>
            </a:lvl1pPr>
          </a:lstStyle>
          <a:p>
            <a:r>
              <a:rPr lang="en-US" dirty="0"/>
              <a:t>Click to edit master title style</a:t>
            </a:r>
          </a:p>
        </p:txBody>
      </p:sp>
      <p:pic>
        <p:nvPicPr>
          <p:cNvPr id="4" name="Picture 3">
            <a:extLst>
              <a:ext uri="{FF2B5EF4-FFF2-40B4-BE49-F238E27FC236}">
                <a16:creationId xmlns:a16="http://schemas.microsoft.com/office/drawing/2014/main" id="{7F398FB6-D17B-C208-15F4-4C0DCB7A14D5}"/>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7808825" y="3875939"/>
            <a:ext cx="1335175" cy="1335175"/>
          </a:xfrm>
          <a:prstGeom prst="rect">
            <a:avLst/>
          </a:prstGeom>
        </p:spPr>
      </p:pic>
    </p:spTree>
    <p:extLst>
      <p:ext uri="{BB962C8B-B14F-4D97-AF65-F5344CB8AC3E}">
        <p14:creationId xmlns:p14="http://schemas.microsoft.com/office/powerpoint/2010/main" val="3350818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7924E6-6B2D-22BB-550F-AC0234265F4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143000"/>
            <a:ext cx="9144000" cy="1600200"/>
          </a:xfrm>
          <a:prstGeom prst="rect">
            <a:avLst/>
          </a:prstGeom>
        </p:spPr>
      </p:pic>
      <p:sp>
        <p:nvSpPr>
          <p:cNvPr id="2" name="Title 1"/>
          <p:cNvSpPr>
            <a:spLocks noGrp="1"/>
          </p:cNvSpPr>
          <p:nvPr>
            <p:ph type="ctrTitle" hasCustomPrompt="1"/>
          </p:nvPr>
        </p:nvSpPr>
        <p:spPr>
          <a:xfrm>
            <a:off x="685800" y="1391841"/>
            <a:ext cx="7772400" cy="1102519"/>
          </a:xfrm>
        </p:spPr>
        <p:txBody>
          <a:bodyPr/>
          <a:lstStyle>
            <a:lvl1pPr algn="ctr">
              <a:defRPr cap="none" baseline="0">
                <a:solidFill>
                  <a:schemeClr val="bg1"/>
                </a:solidFill>
              </a:defRPr>
            </a:lvl1pPr>
          </a:lstStyle>
          <a:p>
            <a:r>
              <a:rPr lang="en-US" dirty="0"/>
              <a:t>Click to edit master title style</a:t>
            </a:r>
          </a:p>
        </p:txBody>
      </p:sp>
      <p:pic>
        <p:nvPicPr>
          <p:cNvPr id="7" name="Picture 6" descr="A white numbers on a black background&#10;&#10;Description automatically generated with medium confidence">
            <a:extLst>
              <a:ext uri="{FF2B5EF4-FFF2-40B4-BE49-F238E27FC236}">
                <a16:creationId xmlns:a16="http://schemas.microsoft.com/office/drawing/2014/main" id="{74245653-E256-E553-4F50-4884E351F4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8" name="Picture 7">
            <a:extLst>
              <a:ext uri="{FF2B5EF4-FFF2-40B4-BE49-F238E27FC236}">
                <a16:creationId xmlns:a16="http://schemas.microsoft.com/office/drawing/2014/main" id="{482C1629-B152-8F99-F826-266F6224BE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168" y="2963427"/>
            <a:ext cx="3069771" cy="1424761"/>
          </a:xfrm>
          <a:prstGeom prst="rect">
            <a:avLst/>
          </a:prstGeom>
        </p:spPr>
      </p:pic>
      <p:pic>
        <p:nvPicPr>
          <p:cNvPr id="3" name="Picture 2">
            <a:extLst>
              <a:ext uri="{FF2B5EF4-FFF2-40B4-BE49-F238E27FC236}">
                <a16:creationId xmlns:a16="http://schemas.microsoft.com/office/drawing/2014/main" id="{235EFC47-68D3-2F40-CED7-A989DD58D3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143000"/>
            <a:ext cx="9144000" cy="1600200"/>
          </a:xfrm>
          <a:prstGeom prst="rect">
            <a:avLst/>
          </a:prstGeom>
        </p:spPr>
      </p:pic>
      <p:pic>
        <p:nvPicPr>
          <p:cNvPr id="6" name="Picture 5">
            <a:extLst>
              <a:ext uri="{FF2B5EF4-FFF2-40B4-BE49-F238E27FC236}">
                <a16:creationId xmlns:a16="http://schemas.microsoft.com/office/drawing/2014/main" id="{D6A6664B-0F1D-4FD0-AA29-A04463D974C1}"/>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37990813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6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8416C769-5600-8978-E438-F532153E9B9D}"/>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8006881" y="174081"/>
            <a:ext cx="939061" cy="1571491"/>
          </a:xfrm>
          <a:prstGeom prst="rect">
            <a:avLst/>
          </a:prstGeom>
        </p:spPr>
      </p:pic>
      <p:sp>
        <p:nvSpPr>
          <p:cNvPr id="4" name="Title 1">
            <a:extLst>
              <a:ext uri="{FF2B5EF4-FFF2-40B4-BE49-F238E27FC236}">
                <a16:creationId xmlns:a16="http://schemas.microsoft.com/office/drawing/2014/main" id="{B4FC0D98-243E-F8DC-4C9B-ED4666134036}"/>
              </a:ext>
            </a:extLst>
          </p:cNvPr>
          <p:cNvSpPr>
            <a:spLocks noGrp="1"/>
          </p:cNvSpPr>
          <p:nvPr>
            <p:ph type="title" hasCustomPrompt="1"/>
          </p:nvPr>
        </p:nvSpPr>
        <p:spPr>
          <a:xfrm>
            <a:off x="457200" y="205979"/>
            <a:ext cx="8229600" cy="857250"/>
          </a:xfrm>
        </p:spPr>
        <p:txBody>
          <a:bodyPr/>
          <a:lstStyle>
            <a:lvl1pPr>
              <a:defRPr cap="none"/>
            </a:lvl1pPr>
          </a:lstStyle>
          <a:p>
            <a:r>
              <a:rPr lang="en-US" dirty="0"/>
              <a:t>Click to edit master title style</a:t>
            </a:r>
          </a:p>
        </p:txBody>
      </p:sp>
      <p:pic>
        <p:nvPicPr>
          <p:cNvPr id="2" name="Picture 1">
            <a:extLst>
              <a:ext uri="{FF2B5EF4-FFF2-40B4-BE49-F238E27FC236}">
                <a16:creationId xmlns:a16="http://schemas.microsoft.com/office/drawing/2014/main" id="{574906B9-8477-387A-9205-6BE4A6283A6C}"/>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7808825" y="3875939"/>
            <a:ext cx="1335175" cy="1335175"/>
          </a:xfrm>
          <a:prstGeom prst="rect">
            <a:avLst/>
          </a:prstGeom>
        </p:spPr>
      </p:pic>
    </p:spTree>
    <p:extLst>
      <p:ext uri="{BB962C8B-B14F-4D97-AF65-F5344CB8AC3E}">
        <p14:creationId xmlns:p14="http://schemas.microsoft.com/office/powerpoint/2010/main" val="9834801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7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8416C769-5600-8978-E438-F532153E9B9D}"/>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455131" y="79288"/>
            <a:ext cx="1826029" cy="1656165"/>
          </a:xfrm>
          <a:prstGeom prst="rect">
            <a:avLst/>
          </a:prstGeom>
        </p:spPr>
      </p:pic>
      <p:sp>
        <p:nvSpPr>
          <p:cNvPr id="2" name="Title 1">
            <a:extLst>
              <a:ext uri="{FF2B5EF4-FFF2-40B4-BE49-F238E27FC236}">
                <a16:creationId xmlns:a16="http://schemas.microsoft.com/office/drawing/2014/main" id="{D8A0AC96-AC12-1D79-F1FA-13F9EA1B9AAA}"/>
              </a:ext>
            </a:extLst>
          </p:cNvPr>
          <p:cNvSpPr>
            <a:spLocks noGrp="1"/>
          </p:cNvSpPr>
          <p:nvPr>
            <p:ph type="title" hasCustomPrompt="1"/>
          </p:nvPr>
        </p:nvSpPr>
        <p:spPr>
          <a:xfrm>
            <a:off x="457200" y="205979"/>
            <a:ext cx="8229600" cy="857250"/>
          </a:xfrm>
        </p:spPr>
        <p:txBody>
          <a:bodyPr/>
          <a:lstStyle>
            <a:lvl1pPr>
              <a:defRPr cap="none">
                <a:solidFill>
                  <a:schemeClr val="accent1"/>
                </a:solidFill>
              </a:defRPr>
            </a:lvl1pPr>
          </a:lstStyle>
          <a:p>
            <a:r>
              <a:rPr lang="en-US" dirty="0"/>
              <a:t>Click to edit master title style</a:t>
            </a:r>
          </a:p>
        </p:txBody>
      </p:sp>
      <p:pic>
        <p:nvPicPr>
          <p:cNvPr id="4" name="Picture 3">
            <a:extLst>
              <a:ext uri="{FF2B5EF4-FFF2-40B4-BE49-F238E27FC236}">
                <a16:creationId xmlns:a16="http://schemas.microsoft.com/office/drawing/2014/main" id="{D878CBB7-AB9D-9B2E-F9F9-5FF32096924F}"/>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7808825" y="3875939"/>
            <a:ext cx="1335175" cy="1335175"/>
          </a:xfrm>
          <a:prstGeom prst="rect">
            <a:avLst/>
          </a:prstGeom>
        </p:spPr>
      </p:pic>
    </p:spTree>
    <p:extLst>
      <p:ext uri="{BB962C8B-B14F-4D97-AF65-F5344CB8AC3E}">
        <p14:creationId xmlns:p14="http://schemas.microsoft.com/office/powerpoint/2010/main" val="38861800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8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8416C769-5600-8978-E438-F532153E9B9D}"/>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82630" y="3356570"/>
            <a:ext cx="2185666" cy="1055149"/>
          </a:xfrm>
          <a:prstGeom prst="rect">
            <a:avLst/>
          </a:prstGeom>
        </p:spPr>
      </p:pic>
      <p:sp>
        <p:nvSpPr>
          <p:cNvPr id="2" name="Title 1">
            <a:extLst>
              <a:ext uri="{FF2B5EF4-FFF2-40B4-BE49-F238E27FC236}">
                <a16:creationId xmlns:a16="http://schemas.microsoft.com/office/drawing/2014/main" id="{FB263FF8-B2BC-D584-F4B6-19E544BDD847}"/>
              </a:ext>
            </a:extLst>
          </p:cNvPr>
          <p:cNvSpPr>
            <a:spLocks noGrp="1"/>
          </p:cNvSpPr>
          <p:nvPr>
            <p:ph type="title" hasCustomPrompt="1"/>
          </p:nvPr>
        </p:nvSpPr>
        <p:spPr>
          <a:xfrm>
            <a:off x="457200" y="205979"/>
            <a:ext cx="8229600" cy="857250"/>
          </a:xfrm>
        </p:spPr>
        <p:txBody>
          <a:bodyPr/>
          <a:lstStyle>
            <a:lvl1pPr>
              <a:defRPr cap="none">
                <a:solidFill>
                  <a:schemeClr val="tx2"/>
                </a:solidFill>
              </a:defRPr>
            </a:lvl1pPr>
          </a:lstStyle>
          <a:p>
            <a:r>
              <a:rPr lang="en-US" dirty="0"/>
              <a:t>Click to edit master title style</a:t>
            </a:r>
          </a:p>
        </p:txBody>
      </p:sp>
      <p:pic>
        <p:nvPicPr>
          <p:cNvPr id="4" name="Picture 3">
            <a:extLst>
              <a:ext uri="{FF2B5EF4-FFF2-40B4-BE49-F238E27FC236}">
                <a16:creationId xmlns:a16="http://schemas.microsoft.com/office/drawing/2014/main" id="{708C8570-41CC-835E-7003-AFAA09B482AA}"/>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7808825" y="3875939"/>
            <a:ext cx="1335175" cy="1335175"/>
          </a:xfrm>
          <a:prstGeom prst="rect">
            <a:avLst/>
          </a:prstGeom>
        </p:spPr>
      </p:pic>
    </p:spTree>
    <p:extLst>
      <p:ext uri="{BB962C8B-B14F-4D97-AF65-F5344CB8AC3E}">
        <p14:creationId xmlns:p14="http://schemas.microsoft.com/office/powerpoint/2010/main" val="8637714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9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8416C769-5600-8978-E438-F532153E9B9D}"/>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50401" y="3356570"/>
            <a:ext cx="1850124" cy="1055149"/>
          </a:xfrm>
          <a:prstGeom prst="rect">
            <a:avLst/>
          </a:prstGeom>
        </p:spPr>
      </p:pic>
      <p:sp>
        <p:nvSpPr>
          <p:cNvPr id="2" name="Title 1">
            <a:extLst>
              <a:ext uri="{FF2B5EF4-FFF2-40B4-BE49-F238E27FC236}">
                <a16:creationId xmlns:a16="http://schemas.microsoft.com/office/drawing/2014/main" id="{934DD7BA-D4C6-5ADC-9C77-B7DB4F62A1C9}"/>
              </a:ext>
            </a:extLst>
          </p:cNvPr>
          <p:cNvSpPr>
            <a:spLocks noGrp="1"/>
          </p:cNvSpPr>
          <p:nvPr>
            <p:ph type="title" hasCustomPrompt="1"/>
          </p:nvPr>
        </p:nvSpPr>
        <p:spPr>
          <a:xfrm>
            <a:off x="457200" y="205979"/>
            <a:ext cx="8229600" cy="857250"/>
          </a:xfrm>
        </p:spPr>
        <p:txBody>
          <a:bodyPr/>
          <a:lstStyle>
            <a:lvl1pPr>
              <a:defRPr cap="none">
                <a:solidFill>
                  <a:schemeClr val="accent2"/>
                </a:solidFill>
              </a:defRPr>
            </a:lvl1pPr>
          </a:lstStyle>
          <a:p>
            <a:r>
              <a:rPr lang="en-US" dirty="0"/>
              <a:t>Click to edit master title style</a:t>
            </a:r>
          </a:p>
        </p:txBody>
      </p:sp>
      <p:pic>
        <p:nvPicPr>
          <p:cNvPr id="4" name="Picture 3">
            <a:extLst>
              <a:ext uri="{FF2B5EF4-FFF2-40B4-BE49-F238E27FC236}">
                <a16:creationId xmlns:a16="http://schemas.microsoft.com/office/drawing/2014/main" id="{8641E231-45A5-A2CD-7A57-63DAAFCA0F0C}"/>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7808825" y="3875939"/>
            <a:ext cx="1335175" cy="1335175"/>
          </a:xfrm>
          <a:prstGeom prst="rect">
            <a:avLst/>
          </a:prstGeom>
        </p:spPr>
      </p:pic>
    </p:spTree>
    <p:extLst>
      <p:ext uri="{BB962C8B-B14F-4D97-AF65-F5344CB8AC3E}">
        <p14:creationId xmlns:p14="http://schemas.microsoft.com/office/powerpoint/2010/main" val="41604498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8416C769-5600-8978-E438-F532153E9B9D}"/>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095634" y="151587"/>
            <a:ext cx="1902062" cy="2090386"/>
          </a:xfrm>
          <a:prstGeom prst="rect">
            <a:avLst/>
          </a:prstGeom>
        </p:spPr>
      </p:pic>
      <p:sp>
        <p:nvSpPr>
          <p:cNvPr id="2" name="Title 1">
            <a:extLst>
              <a:ext uri="{FF2B5EF4-FFF2-40B4-BE49-F238E27FC236}">
                <a16:creationId xmlns:a16="http://schemas.microsoft.com/office/drawing/2014/main" id="{4A65398F-6156-C1E0-0204-3C7797DDEF4F}"/>
              </a:ext>
            </a:extLst>
          </p:cNvPr>
          <p:cNvSpPr>
            <a:spLocks noGrp="1"/>
          </p:cNvSpPr>
          <p:nvPr>
            <p:ph type="title" hasCustomPrompt="1"/>
          </p:nvPr>
        </p:nvSpPr>
        <p:spPr>
          <a:xfrm>
            <a:off x="371707" y="205979"/>
            <a:ext cx="8315093" cy="857250"/>
          </a:xfrm>
        </p:spPr>
        <p:txBody>
          <a:bodyPr/>
          <a:lstStyle>
            <a:lvl1pPr>
              <a:defRPr cap="none">
                <a:solidFill>
                  <a:schemeClr val="accent2"/>
                </a:solidFill>
              </a:defRPr>
            </a:lvl1pPr>
          </a:lstStyle>
          <a:p>
            <a:r>
              <a:rPr lang="en-US" dirty="0"/>
              <a:t>Click to edit master title style</a:t>
            </a:r>
          </a:p>
        </p:txBody>
      </p:sp>
      <p:pic>
        <p:nvPicPr>
          <p:cNvPr id="4" name="Picture 3">
            <a:extLst>
              <a:ext uri="{FF2B5EF4-FFF2-40B4-BE49-F238E27FC236}">
                <a16:creationId xmlns:a16="http://schemas.microsoft.com/office/drawing/2014/main" id="{48D7E611-7614-7CE9-4816-58D7A1E6665C}"/>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7808825" y="3875939"/>
            <a:ext cx="1335175" cy="1335175"/>
          </a:xfrm>
          <a:prstGeom prst="rect">
            <a:avLst/>
          </a:prstGeom>
        </p:spPr>
      </p:pic>
    </p:spTree>
    <p:extLst>
      <p:ext uri="{BB962C8B-B14F-4D97-AF65-F5344CB8AC3E}">
        <p14:creationId xmlns:p14="http://schemas.microsoft.com/office/powerpoint/2010/main" val="16755008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4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77E22ED-F652-9F90-2EEC-E18F3CD91575}"/>
              </a:ext>
            </a:extLst>
          </p:cNvPr>
          <p:cNvSpPr>
            <a:spLocks noGrp="1"/>
          </p:cNvSpPr>
          <p:nvPr>
            <p:ph type="title" hasCustomPrompt="1"/>
          </p:nvPr>
        </p:nvSpPr>
        <p:spPr>
          <a:xfrm>
            <a:off x="381000" y="358621"/>
            <a:ext cx="8458200" cy="558766"/>
          </a:xfrm>
          <a:prstGeom prst="rect">
            <a:avLst/>
          </a:prstGeom>
        </p:spPr>
        <p:txBody>
          <a:bodyPr>
            <a:normAutofit/>
          </a:bodyPr>
          <a:lstStyle>
            <a:lvl1pPr>
              <a:defRPr sz="3300" b="1" i="0">
                <a:solidFill>
                  <a:srgbClr val="E37222"/>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1" name="Picture 10">
            <a:extLst>
              <a:ext uri="{FF2B5EF4-FFF2-40B4-BE49-F238E27FC236}">
                <a16:creationId xmlns:a16="http://schemas.microsoft.com/office/drawing/2014/main" id="{E7F0C347-EB47-ACC0-4FE6-1649FB12E80A}"/>
              </a:ext>
            </a:extLst>
          </p:cNvPr>
          <p:cNvPicPr>
            <a:picLocks noChangeAspect="1"/>
          </p:cNvPicPr>
          <p:nvPr/>
        </p:nvPicPr>
        <p:blipFill rotWithShape="1">
          <a:blip r:embed="rId2">
            <a:extLst>
              <a:ext uri="{28A0092B-C50C-407E-A947-70E740481C1C}">
                <a14:useLocalDpi xmlns:a14="http://schemas.microsoft.com/office/drawing/2010/main"/>
              </a:ext>
            </a:extLst>
          </a:blip>
          <a:srcRect t="45946" r="12339" b="13547"/>
          <a:stretch/>
        </p:blipFill>
        <p:spPr>
          <a:xfrm flipH="1">
            <a:off x="0" y="3438144"/>
            <a:ext cx="6560971" cy="1705356"/>
          </a:xfrm>
          <a:prstGeom prst="rect">
            <a:avLst/>
          </a:prstGeom>
        </p:spPr>
      </p:pic>
      <p:pic>
        <p:nvPicPr>
          <p:cNvPr id="12" name="Picture 11" descr="A white numbers on a black background&#10;&#10;Description automatically generated with medium confidence">
            <a:extLst>
              <a:ext uri="{FF2B5EF4-FFF2-40B4-BE49-F238E27FC236}">
                <a16:creationId xmlns:a16="http://schemas.microsoft.com/office/drawing/2014/main" id="{EEE308D2-EF14-0875-6675-1CAC47DEC16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6918" y="4756185"/>
            <a:ext cx="1881378" cy="235728"/>
          </a:xfrm>
          <a:prstGeom prst="rect">
            <a:avLst/>
          </a:prstGeom>
        </p:spPr>
      </p:pic>
      <p:pic>
        <p:nvPicPr>
          <p:cNvPr id="2" name="Picture 1">
            <a:extLst>
              <a:ext uri="{FF2B5EF4-FFF2-40B4-BE49-F238E27FC236}">
                <a16:creationId xmlns:a16="http://schemas.microsoft.com/office/drawing/2014/main" id="{348B54A1-053A-30C0-00A9-7A9EDD04A64B}"/>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7808825" y="3808325"/>
            <a:ext cx="1335175" cy="1335175"/>
          </a:xfrm>
          <a:prstGeom prst="rect">
            <a:avLst/>
          </a:prstGeom>
        </p:spPr>
      </p:pic>
    </p:spTree>
    <p:extLst>
      <p:ext uri="{BB962C8B-B14F-4D97-AF65-F5344CB8AC3E}">
        <p14:creationId xmlns:p14="http://schemas.microsoft.com/office/powerpoint/2010/main" val="1613068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8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F311BA-F1E9-BFAA-FAA9-8C6B4DB21170}"/>
              </a:ext>
            </a:extLst>
          </p:cNvPr>
          <p:cNvPicPr>
            <a:picLocks noChangeAspect="1"/>
          </p:cNvPicPr>
          <p:nvPr/>
        </p:nvPicPr>
        <p:blipFill rotWithShape="1">
          <a:blip r:embed="rId2">
            <a:extLst>
              <a:ext uri="{28A0092B-C50C-407E-A947-70E740481C1C}">
                <a14:useLocalDpi xmlns:a14="http://schemas.microsoft.com/office/drawing/2010/main"/>
              </a:ext>
            </a:extLst>
          </a:blip>
          <a:srcRect l="50353"/>
          <a:stretch/>
        </p:blipFill>
        <p:spPr>
          <a:xfrm>
            <a:off x="0" y="209437"/>
            <a:ext cx="3858767" cy="799077"/>
          </a:xfrm>
          <a:prstGeom prst="rect">
            <a:avLst/>
          </a:prstGeom>
        </p:spPr>
      </p:pic>
      <p:sp>
        <p:nvSpPr>
          <p:cNvPr id="9" name="Title 1">
            <a:extLst>
              <a:ext uri="{FF2B5EF4-FFF2-40B4-BE49-F238E27FC236}">
                <a16:creationId xmlns:a16="http://schemas.microsoft.com/office/drawing/2014/main" id="{6AECB7FC-BF0B-0027-8F59-23457E616AA6}"/>
              </a:ext>
            </a:extLst>
          </p:cNvPr>
          <p:cNvSpPr>
            <a:spLocks noGrp="1"/>
          </p:cNvSpPr>
          <p:nvPr>
            <p:ph type="title" hasCustomPrompt="1"/>
          </p:nvPr>
        </p:nvSpPr>
        <p:spPr>
          <a:xfrm>
            <a:off x="381000" y="358621"/>
            <a:ext cx="7195457" cy="558766"/>
          </a:xfrm>
          <a:prstGeom prst="rect">
            <a:avLst/>
          </a:prstGeom>
        </p:spPr>
        <p:txBody>
          <a:bodyPr>
            <a:normAutofit/>
          </a:bodyPr>
          <a:lstStyle>
            <a:lvl1pPr>
              <a:defRPr sz="3300"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1" name="Picture 10" descr="A picture containing moon, astronomical object, orange, astronomy&#10;&#10;Description automatically generated">
            <a:extLst>
              <a:ext uri="{FF2B5EF4-FFF2-40B4-BE49-F238E27FC236}">
                <a16:creationId xmlns:a16="http://schemas.microsoft.com/office/drawing/2014/main" id="{3BA5E76E-EADE-EAEE-5211-D3829462A5C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3460301"/>
            <a:ext cx="4121398" cy="1683199"/>
          </a:xfrm>
          <a:prstGeom prst="rect">
            <a:avLst/>
          </a:prstGeom>
        </p:spPr>
      </p:pic>
      <p:pic>
        <p:nvPicPr>
          <p:cNvPr id="12" name="Picture 11" descr="A white numbers on a black background&#10;&#10;Description automatically generated with medium confidence">
            <a:extLst>
              <a:ext uri="{FF2B5EF4-FFF2-40B4-BE49-F238E27FC236}">
                <a16:creationId xmlns:a16="http://schemas.microsoft.com/office/drawing/2014/main" id="{F16A8A06-4E45-3D24-821F-A3676B86C9C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6918" y="4756185"/>
            <a:ext cx="1881378" cy="235728"/>
          </a:xfrm>
          <a:prstGeom prst="rect">
            <a:avLst/>
          </a:prstGeom>
        </p:spPr>
      </p:pic>
      <p:pic>
        <p:nvPicPr>
          <p:cNvPr id="2" name="Picture 1">
            <a:extLst>
              <a:ext uri="{FF2B5EF4-FFF2-40B4-BE49-F238E27FC236}">
                <a16:creationId xmlns:a16="http://schemas.microsoft.com/office/drawing/2014/main" id="{B626A0A0-C21D-AC07-7AD3-5D36A290E785}"/>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7808825" y="3808325"/>
            <a:ext cx="1335175" cy="1335175"/>
          </a:xfrm>
          <a:prstGeom prst="rect">
            <a:avLst/>
          </a:prstGeom>
        </p:spPr>
      </p:pic>
    </p:spTree>
    <p:extLst>
      <p:ext uri="{BB962C8B-B14F-4D97-AF65-F5344CB8AC3E}">
        <p14:creationId xmlns:p14="http://schemas.microsoft.com/office/powerpoint/2010/main" val="26240616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0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3DDA96-CEF0-41E0-DFEC-0B273E113E90}"/>
              </a:ext>
            </a:extLst>
          </p:cNvPr>
          <p:cNvPicPr>
            <a:picLocks noChangeAspect="1"/>
          </p:cNvPicPr>
          <p:nvPr/>
        </p:nvPicPr>
        <p:blipFill rotWithShape="1">
          <a:blip r:embed="rId2">
            <a:extLst>
              <a:ext uri="{28A0092B-C50C-407E-A947-70E740481C1C}">
                <a14:useLocalDpi xmlns:a14="http://schemas.microsoft.com/office/drawing/2010/main"/>
              </a:ext>
            </a:extLst>
          </a:blip>
          <a:srcRect t="57041" b="2907"/>
          <a:stretch/>
        </p:blipFill>
        <p:spPr>
          <a:xfrm flipH="1">
            <a:off x="0" y="4053253"/>
            <a:ext cx="4839286" cy="1090247"/>
          </a:xfrm>
          <a:prstGeom prst="rect">
            <a:avLst/>
          </a:prstGeom>
        </p:spPr>
      </p:pic>
      <p:sp>
        <p:nvSpPr>
          <p:cNvPr id="9" name="Title 1">
            <a:extLst>
              <a:ext uri="{FF2B5EF4-FFF2-40B4-BE49-F238E27FC236}">
                <a16:creationId xmlns:a16="http://schemas.microsoft.com/office/drawing/2014/main" id="{EE25D4F4-418C-4E01-EB8B-AF061F06F4EF}"/>
              </a:ext>
            </a:extLst>
          </p:cNvPr>
          <p:cNvSpPr>
            <a:spLocks noGrp="1"/>
          </p:cNvSpPr>
          <p:nvPr>
            <p:ph type="title" hasCustomPrompt="1"/>
          </p:nvPr>
        </p:nvSpPr>
        <p:spPr>
          <a:xfrm>
            <a:off x="342900" y="569637"/>
            <a:ext cx="8458200" cy="558766"/>
          </a:xfrm>
          <a:prstGeom prst="rect">
            <a:avLst/>
          </a:prstGeom>
        </p:spPr>
        <p:txBody>
          <a:bodyPr>
            <a:normAutofit/>
          </a:bodyPr>
          <a:lstStyle>
            <a:lvl1pPr algn="ctr">
              <a:defRPr sz="3300" b="1" i="0">
                <a:solidFill>
                  <a:srgbClr val="0083BE"/>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1" name="Picture 10" descr="A white numbers on a black background&#10;&#10;Description automatically generated with medium confidence">
            <a:extLst>
              <a:ext uri="{FF2B5EF4-FFF2-40B4-BE49-F238E27FC236}">
                <a16:creationId xmlns:a16="http://schemas.microsoft.com/office/drawing/2014/main" id="{94A43170-0BA6-CFA4-5E9B-A67A5BEBE7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6918" y="4756185"/>
            <a:ext cx="1881378" cy="235728"/>
          </a:xfrm>
          <a:prstGeom prst="rect">
            <a:avLst/>
          </a:prstGeom>
        </p:spPr>
      </p:pic>
      <p:pic>
        <p:nvPicPr>
          <p:cNvPr id="2" name="Picture 1">
            <a:extLst>
              <a:ext uri="{FF2B5EF4-FFF2-40B4-BE49-F238E27FC236}">
                <a16:creationId xmlns:a16="http://schemas.microsoft.com/office/drawing/2014/main" id="{8037339A-DA2A-5C6B-52C2-2476F1477B39}"/>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7808825" y="3808325"/>
            <a:ext cx="1335175" cy="1335175"/>
          </a:xfrm>
          <a:prstGeom prst="rect">
            <a:avLst/>
          </a:prstGeom>
        </p:spPr>
      </p:pic>
    </p:spTree>
    <p:extLst>
      <p:ext uri="{BB962C8B-B14F-4D97-AF65-F5344CB8AC3E}">
        <p14:creationId xmlns:p14="http://schemas.microsoft.com/office/powerpoint/2010/main" val="682398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pic>
        <p:nvPicPr>
          <p:cNvPr id="12" name="Picture 11" descr="A picture containing moon, astronomical object, orange, astronomy&#10;&#10;Description automatically generated">
            <a:extLst>
              <a:ext uri="{FF2B5EF4-FFF2-40B4-BE49-F238E27FC236}">
                <a16:creationId xmlns:a16="http://schemas.microsoft.com/office/drawing/2014/main" id="{EC58E5A6-B45D-C2AC-06BB-EE8FAE77B94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3460301"/>
            <a:ext cx="4121398" cy="1683199"/>
          </a:xfrm>
          <a:prstGeom prst="rect">
            <a:avLst/>
          </a:prstGeom>
        </p:spPr>
      </p:pic>
      <p:sp>
        <p:nvSpPr>
          <p:cNvPr id="2" name="Title 1">
            <a:extLst>
              <a:ext uri="{FF2B5EF4-FFF2-40B4-BE49-F238E27FC236}">
                <a16:creationId xmlns:a16="http://schemas.microsoft.com/office/drawing/2014/main" id="{E4151124-2CA7-D7C5-8384-98F2DC23BD9F}"/>
              </a:ext>
            </a:extLst>
          </p:cNvPr>
          <p:cNvSpPr>
            <a:spLocks noGrp="1"/>
          </p:cNvSpPr>
          <p:nvPr>
            <p:ph type="title" hasCustomPrompt="1"/>
          </p:nvPr>
        </p:nvSpPr>
        <p:spPr>
          <a:xfrm>
            <a:off x="381000" y="358621"/>
            <a:ext cx="8458200" cy="558766"/>
          </a:xfrm>
          <a:prstGeom prst="rect">
            <a:avLst/>
          </a:prstGeom>
        </p:spPr>
        <p:txBody>
          <a:bodyPr>
            <a:normAutofit/>
          </a:bodyPr>
          <a:lstStyle>
            <a:lvl1pPr>
              <a:defRPr sz="3300" b="1" i="0">
                <a:solidFill>
                  <a:srgbClr val="0083BE"/>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1" name="Picture 10" descr="A white numbers on a black background&#10;&#10;Description automatically generated with medium confidence">
            <a:extLst>
              <a:ext uri="{FF2B5EF4-FFF2-40B4-BE49-F238E27FC236}">
                <a16:creationId xmlns:a16="http://schemas.microsoft.com/office/drawing/2014/main" id="{D1D28890-AE73-EFE5-7333-2BDF7F456E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ACEA723A-6B89-F6E6-CD00-109269927F74}"/>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7808825" y="3808325"/>
            <a:ext cx="1335175" cy="1335175"/>
          </a:xfrm>
          <a:prstGeom prst="rect">
            <a:avLst/>
          </a:prstGeom>
        </p:spPr>
      </p:pic>
    </p:spTree>
    <p:extLst>
      <p:ext uri="{BB962C8B-B14F-4D97-AF65-F5344CB8AC3E}">
        <p14:creationId xmlns:p14="http://schemas.microsoft.com/office/powerpoint/2010/main" val="25129740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3" name="Picture 12" descr="A picture containing moon, astronomical object, orange, astronomy&#10;&#10;Description automatically generated">
            <a:extLst>
              <a:ext uri="{FF2B5EF4-FFF2-40B4-BE49-F238E27FC236}">
                <a16:creationId xmlns:a16="http://schemas.microsoft.com/office/drawing/2014/main" id="{3131AA17-504B-A55E-0486-8D315EEF300D}"/>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3460301"/>
            <a:ext cx="4121398" cy="1683199"/>
          </a:xfrm>
          <a:prstGeom prst="rect">
            <a:avLst/>
          </a:prstGeom>
        </p:spPr>
      </p:pic>
      <p:pic>
        <p:nvPicPr>
          <p:cNvPr id="6" name="Picture 5">
            <a:extLst>
              <a:ext uri="{FF2B5EF4-FFF2-40B4-BE49-F238E27FC236}">
                <a16:creationId xmlns:a16="http://schemas.microsoft.com/office/drawing/2014/main" id="{62F311BA-F1E9-BFAA-FAA9-8C6B4DB2117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 y="209437"/>
            <a:ext cx="7772398" cy="799077"/>
          </a:xfrm>
          <a:prstGeom prst="rect">
            <a:avLst/>
          </a:prstGeom>
        </p:spPr>
      </p:pic>
      <p:sp>
        <p:nvSpPr>
          <p:cNvPr id="9" name="Title 1">
            <a:extLst>
              <a:ext uri="{FF2B5EF4-FFF2-40B4-BE49-F238E27FC236}">
                <a16:creationId xmlns:a16="http://schemas.microsoft.com/office/drawing/2014/main" id="{6AECB7FC-BF0B-0027-8F59-23457E616AA6}"/>
              </a:ext>
            </a:extLst>
          </p:cNvPr>
          <p:cNvSpPr>
            <a:spLocks noGrp="1"/>
          </p:cNvSpPr>
          <p:nvPr>
            <p:ph type="title" hasCustomPrompt="1"/>
          </p:nvPr>
        </p:nvSpPr>
        <p:spPr>
          <a:xfrm>
            <a:off x="381000" y="358621"/>
            <a:ext cx="7195457" cy="558766"/>
          </a:xfrm>
          <a:prstGeom prst="rect">
            <a:avLst/>
          </a:prstGeom>
        </p:spPr>
        <p:txBody>
          <a:bodyPr>
            <a:normAutofit/>
          </a:bodyPr>
          <a:lstStyle>
            <a:lvl1pPr>
              <a:defRPr sz="3300"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2" name="Picture 11" descr="A white numbers on a black background&#10;&#10;Description automatically generated with medium confidence">
            <a:extLst>
              <a:ext uri="{FF2B5EF4-FFF2-40B4-BE49-F238E27FC236}">
                <a16:creationId xmlns:a16="http://schemas.microsoft.com/office/drawing/2014/main" id="{F16A8A06-4E45-3D24-821F-A3676B86C9C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6918" y="4756185"/>
            <a:ext cx="1881378" cy="235728"/>
          </a:xfrm>
          <a:prstGeom prst="rect">
            <a:avLst/>
          </a:prstGeom>
        </p:spPr>
      </p:pic>
      <p:pic>
        <p:nvPicPr>
          <p:cNvPr id="2" name="Picture 1">
            <a:extLst>
              <a:ext uri="{FF2B5EF4-FFF2-40B4-BE49-F238E27FC236}">
                <a16:creationId xmlns:a16="http://schemas.microsoft.com/office/drawing/2014/main" id="{E5A992B6-589B-B84B-FD3B-DEFC9D2A18BE}"/>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7808825" y="3808325"/>
            <a:ext cx="1335175" cy="1335175"/>
          </a:xfrm>
          <a:prstGeom prst="rect">
            <a:avLst/>
          </a:prstGeom>
        </p:spPr>
      </p:pic>
    </p:spTree>
    <p:extLst>
      <p:ext uri="{BB962C8B-B14F-4D97-AF65-F5344CB8AC3E}">
        <p14:creationId xmlns:p14="http://schemas.microsoft.com/office/powerpoint/2010/main" val="3487857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7924E6-6B2D-22BB-550F-AC0234265F4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143000"/>
            <a:ext cx="9144000" cy="1600200"/>
          </a:xfrm>
          <a:prstGeom prst="rect">
            <a:avLst/>
          </a:prstGeom>
        </p:spPr>
      </p:pic>
      <p:sp>
        <p:nvSpPr>
          <p:cNvPr id="2" name="Title 1"/>
          <p:cNvSpPr>
            <a:spLocks noGrp="1"/>
          </p:cNvSpPr>
          <p:nvPr>
            <p:ph type="ctrTitle" hasCustomPrompt="1"/>
          </p:nvPr>
        </p:nvSpPr>
        <p:spPr>
          <a:xfrm>
            <a:off x="685800" y="1391841"/>
            <a:ext cx="7772400" cy="1102519"/>
          </a:xfrm>
        </p:spPr>
        <p:txBody>
          <a:bodyPr/>
          <a:lstStyle>
            <a:lvl1pPr algn="ctr">
              <a:defRPr cap="none" baseline="0">
                <a:solidFill>
                  <a:schemeClr val="bg1"/>
                </a:solidFill>
              </a:defRPr>
            </a:lvl1pPr>
          </a:lstStyle>
          <a:p>
            <a:r>
              <a:rPr lang="en-US" dirty="0"/>
              <a:t>Click to edit master title style</a:t>
            </a:r>
          </a:p>
        </p:txBody>
      </p:sp>
      <p:pic>
        <p:nvPicPr>
          <p:cNvPr id="7" name="Picture 6" descr="A white numbers on a black background&#10;&#10;Description automatically generated with medium confidence">
            <a:extLst>
              <a:ext uri="{FF2B5EF4-FFF2-40B4-BE49-F238E27FC236}">
                <a16:creationId xmlns:a16="http://schemas.microsoft.com/office/drawing/2014/main" id="{74245653-E256-E553-4F50-4884E351F4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8" name="Picture 7">
            <a:extLst>
              <a:ext uri="{FF2B5EF4-FFF2-40B4-BE49-F238E27FC236}">
                <a16:creationId xmlns:a16="http://schemas.microsoft.com/office/drawing/2014/main" id="{482C1629-B152-8F99-F826-266F6224BE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168" y="2963427"/>
            <a:ext cx="3069771" cy="1424761"/>
          </a:xfrm>
          <a:prstGeom prst="rect">
            <a:avLst/>
          </a:prstGeom>
        </p:spPr>
      </p:pic>
      <p:pic>
        <p:nvPicPr>
          <p:cNvPr id="3" name="Picture 2">
            <a:extLst>
              <a:ext uri="{FF2B5EF4-FFF2-40B4-BE49-F238E27FC236}">
                <a16:creationId xmlns:a16="http://schemas.microsoft.com/office/drawing/2014/main" id="{0130B0C9-C52B-388D-F2B0-2F811EAF7E67}"/>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16348914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2" name="Picture 1" descr="A picture containing moon, astronomical object, orange, astronomy&#10;&#10;Description automatically generated">
            <a:extLst>
              <a:ext uri="{FF2B5EF4-FFF2-40B4-BE49-F238E27FC236}">
                <a16:creationId xmlns:a16="http://schemas.microsoft.com/office/drawing/2014/main" id="{1D693B39-56E5-D828-AA5B-55A6611BEA5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3460301"/>
            <a:ext cx="4121398" cy="1683199"/>
          </a:xfrm>
          <a:prstGeom prst="rect">
            <a:avLst/>
          </a:prstGeom>
        </p:spPr>
      </p:pic>
      <p:pic>
        <p:nvPicPr>
          <p:cNvPr id="6" name="Picture 5">
            <a:extLst>
              <a:ext uri="{FF2B5EF4-FFF2-40B4-BE49-F238E27FC236}">
                <a16:creationId xmlns:a16="http://schemas.microsoft.com/office/drawing/2014/main" id="{62F311BA-F1E9-BFAA-FAA9-8C6B4DB21170}"/>
              </a:ext>
            </a:extLst>
          </p:cNvPr>
          <p:cNvPicPr>
            <a:picLocks noChangeAspect="1"/>
          </p:cNvPicPr>
          <p:nvPr/>
        </p:nvPicPr>
        <p:blipFill rotWithShape="1">
          <a:blip r:embed="rId3">
            <a:extLst>
              <a:ext uri="{28A0092B-C50C-407E-A947-70E740481C1C}">
                <a14:useLocalDpi xmlns:a14="http://schemas.microsoft.com/office/drawing/2010/main"/>
              </a:ext>
            </a:extLst>
          </a:blip>
          <a:srcRect l="50353"/>
          <a:stretch/>
        </p:blipFill>
        <p:spPr>
          <a:xfrm>
            <a:off x="0" y="209437"/>
            <a:ext cx="3858767" cy="799077"/>
          </a:xfrm>
          <a:prstGeom prst="rect">
            <a:avLst/>
          </a:prstGeom>
        </p:spPr>
      </p:pic>
      <p:sp>
        <p:nvSpPr>
          <p:cNvPr id="9" name="Title 1">
            <a:extLst>
              <a:ext uri="{FF2B5EF4-FFF2-40B4-BE49-F238E27FC236}">
                <a16:creationId xmlns:a16="http://schemas.microsoft.com/office/drawing/2014/main" id="{6AECB7FC-BF0B-0027-8F59-23457E616AA6}"/>
              </a:ext>
            </a:extLst>
          </p:cNvPr>
          <p:cNvSpPr>
            <a:spLocks noGrp="1"/>
          </p:cNvSpPr>
          <p:nvPr>
            <p:ph type="title" hasCustomPrompt="1"/>
          </p:nvPr>
        </p:nvSpPr>
        <p:spPr>
          <a:xfrm>
            <a:off x="381000" y="358621"/>
            <a:ext cx="7195457" cy="558766"/>
          </a:xfrm>
          <a:prstGeom prst="rect">
            <a:avLst/>
          </a:prstGeom>
        </p:spPr>
        <p:txBody>
          <a:bodyPr>
            <a:normAutofit/>
          </a:bodyPr>
          <a:lstStyle>
            <a:lvl1pPr>
              <a:defRPr sz="3300"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2" name="Picture 11" descr="A white numbers on a black background&#10;&#10;Description automatically generated with medium confidence">
            <a:extLst>
              <a:ext uri="{FF2B5EF4-FFF2-40B4-BE49-F238E27FC236}">
                <a16:creationId xmlns:a16="http://schemas.microsoft.com/office/drawing/2014/main" id="{F16A8A06-4E45-3D24-821F-A3676B86C9C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59810265-33FD-0DB5-85D4-80C33A734C35}"/>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7808825" y="3808325"/>
            <a:ext cx="1335175" cy="1335175"/>
          </a:xfrm>
          <a:prstGeom prst="rect">
            <a:avLst/>
          </a:prstGeom>
        </p:spPr>
      </p:pic>
    </p:spTree>
    <p:extLst>
      <p:ext uri="{BB962C8B-B14F-4D97-AF65-F5344CB8AC3E}">
        <p14:creationId xmlns:p14="http://schemas.microsoft.com/office/powerpoint/2010/main" val="8790758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7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3DDA96-CEF0-41E0-DFEC-0B273E113E90}"/>
              </a:ext>
            </a:extLst>
          </p:cNvPr>
          <p:cNvPicPr>
            <a:picLocks noChangeAspect="1"/>
          </p:cNvPicPr>
          <p:nvPr/>
        </p:nvPicPr>
        <p:blipFill rotWithShape="1">
          <a:blip r:embed="rId2">
            <a:extLst>
              <a:ext uri="{28A0092B-C50C-407E-A947-70E740481C1C}">
                <a14:useLocalDpi xmlns:a14="http://schemas.microsoft.com/office/drawing/2010/main"/>
              </a:ext>
            </a:extLst>
          </a:blip>
          <a:srcRect t="45946" r="12339" b="13547"/>
          <a:stretch/>
        </p:blipFill>
        <p:spPr>
          <a:xfrm flipH="1">
            <a:off x="0" y="3438144"/>
            <a:ext cx="6560971" cy="1705356"/>
          </a:xfrm>
          <a:prstGeom prst="rect">
            <a:avLst/>
          </a:prstGeom>
        </p:spPr>
      </p:pic>
      <p:pic>
        <p:nvPicPr>
          <p:cNvPr id="9" name="Picture 8">
            <a:extLst>
              <a:ext uri="{FF2B5EF4-FFF2-40B4-BE49-F238E27FC236}">
                <a16:creationId xmlns:a16="http://schemas.microsoft.com/office/drawing/2014/main" id="{A5E5AC49-F9F2-07D8-3433-F94783A3156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 y="209437"/>
            <a:ext cx="7772398" cy="799078"/>
          </a:xfrm>
          <a:prstGeom prst="rect">
            <a:avLst/>
          </a:prstGeom>
        </p:spPr>
      </p:pic>
      <p:sp>
        <p:nvSpPr>
          <p:cNvPr id="10" name="Title 1">
            <a:extLst>
              <a:ext uri="{FF2B5EF4-FFF2-40B4-BE49-F238E27FC236}">
                <a16:creationId xmlns:a16="http://schemas.microsoft.com/office/drawing/2014/main" id="{977E22ED-F652-9F90-2EEC-E18F3CD91575}"/>
              </a:ext>
            </a:extLst>
          </p:cNvPr>
          <p:cNvSpPr>
            <a:spLocks noGrp="1"/>
          </p:cNvSpPr>
          <p:nvPr>
            <p:ph type="title" hasCustomPrompt="1"/>
          </p:nvPr>
        </p:nvSpPr>
        <p:spPr>
          <a:xfrm>
            <a:off x="381000" y="358621"/>
            <a:ext cx="7195457" cy="558766"/>
          </a:xfrm>
          <a:prstGeom prst="rect">
            <a:avLst/>
          </a:prstGeom>
        </p:spPr>
        <p:txBody>
          <a:bodyPr>
            <a:normAutofit/>
          </a:bodyPr>
          <a:lstStyle>
            <a:lvl1pPr>
              <a:defRPr sz="3300"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6" name="Picture 5" descr="A white numbers on a black background&#10;&#10;Description automatically generated with medium confidence">
            <a:extLst>
              <a:ext uri="{FF2B5EF4-FFF2-40B4-BE49-F238E27FC236}">
                <a16:creationId xmlns:a16="http://schemas.microsoft.com/office/drawing/2014/main" id="{238A346F-8BE3-5CCE-BC18-48A2166A8CF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6918" y="4756185"/>
            <a:ext cx="1881378" cy="235728"/>
          </a:xfrm>
          <a:prstGeom prst="rect">
            <a:avLst/>
          </a:prstGeom>
        </p:spPr>
      </p:pic>
      <p:pic>
        <p:nvPicPr>
          <p:cNvPr id="2" name="Picture 1">
            <a:extLst>
              <a:ext uri="{FF2B5EF4-FFF2-40B4-BE49-F238E27FC236}">
                <a16:creationId xmlns:a16="http://schemas.microsoft.com/office/drawing/2014/main" id="{EC13BBBD-4B10-8B7A-E8B3-3293AD225C2D}"/>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7808825" y="3808325"/>
            <a:ext cx="1335175" cy="1335175"/>
          </a:xfrm>
          <a:prstGeom prst="rect">
            <a:avLst/>
          </a:prstGeom>
        </p:spPr>
      </p:pic>
    </p:spTree>
    <p:extLst>
      <p:ext uri="{BB962C8B-B14F-4D97-AF65-F5344CB8AC3E}">
        <p14:creationId xmlns:p14="http://schemas.microsoft.com/office/powerpoint/2010/main" val="9223150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3DDA96-CEF0-41E0-DFEC-0B273E113E90}"/>
              </a:ext>
            </a:extLst>
          </p:cNvPr>
          <p:cNvPicPr>
            <a:picLocks noChangeAspect="1"/>
          </p:cNvPicPr>
          <p:nvPr/>
        </p:nvPicPr>
        <p:blipFill rotWithShape="1">
          <a:blip r:embed="rId2">
            <a:extLst>
              <a:ext uri="{28A0092B-C50C-407E-A947-70E740481C1C}">
                <a14:useLocalDpi xmlns:a14="http://schemas.microsoft.com/office/drawing/2010/main"/>
              </a:ext>
            </a:extLst>
          </a:blip>
          <a:srcRect t="45946" r="12339" b="13547"/>
          <a:stretch/>
        </p:blipFill>
        <p:spPr>
          <a:xfrm flipH="1">
            <a:off x="0" y="3438144"/>
            <a:ext cx="6560971" cy="1705356"/>
          </a:xfrm>
          <a:prstGeom prst="rect">
            <a:avLst/>
          </a:prstGeom>
        </p:spPr>
      </p:pic>
      <p:pic>
        <p:nvPicPr>
          <p:cNvPr id="9" name="Picture 8">
            <a:extLst>
              <a:ext uri="{FF2B5EF4-FFF2-40B4-BE49-F238E27FC236}">
                <a16:creationId xmlns:a16="http://schemas.microsoft.com/office/drawing/2014/main" id="{A5E5AC49-F9F2-07D8-3433-F94783A31566}"/>
              </a:ext>
            </a:extLst>
          </p:cNvPr>
          <p:cNvPicPr>
            <a:picLocks noChangeAspect="1"/>
          </p:cNvPicPr>
          <p:nvPr/>
        </p:nvPicPr>
        <p:blipFill rotWithShape="1">
          <a:blip r:embed="rId3">
            <a:extLst>
              <a:ext uri="{28A0092B-C50C-407E-A947-70E740481C1C}">
                <a14:useLocalDpi xmlns:a14="http://schemas.microsoft.com/office/drawing/2010/main"/>
              </a:ext>
            </a:extLst>
          </a:blip>
          <a:srcRect l="50352" r="1"/>
          <a:stretch/>
        </p:blipFill>
        <p:spPr>
          <a:xfrm>
            <a:off x="0" y="209437"/>
            <a:ext cx="3858767" cy="799078"/>
          </a:xfrm>
          <a:prstGeom prst="rect">
            <a:avLst/>
          </a:prstGeom>
        </p:spPr>
      </p:pic>
      <p:sp>
        <p:nvSpPr>
          <p:cNvPr id="10" name="Title 1">
            <a:extLst>
              <a:ext uri="{FF2B5EF4-FFF2-40B4-BE49-F238E27FC236}">
                <a16:creationId xmlns:a16="http://schemas.microsoft.com/office/drawing/2014/main" id="{977E22ED-F652-9F90-2EEC-E18F3CD91575}"/>
              </a:ext>
            </a:extLst>
          </p:cNvPr>
          <p:cNvSpPr>
            <a:spLocks noGrp="1"/>
          </p:cNvSpPr>
          <p:nvPr>
            <p:ph type="title" hasCustomPrompt="1"/>
          </p:nvPr>
        </p:nvSpPr>
        <p:spPr>
          <a:xfrm>
            <a:off x="381000" y="358621"/>
            <a:ext cx="7195457" cy="558766"/>
          </a:xfrm>
          <a:prstGeom prst="rect">
            <a:avLst/>
          </a:prstGeom>
        </p:spPr>
        <p:txBody>
          <a:bodyPr>
            <a:normAutofit/>
          </a:bodyPr>
          <a:lstStyle>
            <a:lvl1pPr>
              <a:defRPr sz="3300"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6" name="Picture 5" descr="A white numbers on a black background&#10;&#10;Description automatically generated with medium confidence">
            <a:extLst>
              <a:ext uri="{FF2B5EF4-FFF2-40B4-BE49-F238E27FC236}">
                <a16:creationId xmlns:a16="http://schemas.microsoft.com/office/drawing/2014/main" id="{238A346F-8BE3-5CCE-BC18-48A2166A8CF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6918" y="4756185"/>
            <a:ext cx="1881378" cy="235728"/>
          </a:xfrm>
          <a:prstGeom prst="rect">
            <a:avLst/>
          </a:prstGeom>
        </p:spPr>
      </p:pic>
      <p:pic>
        <p:nvPicPr>
          <p:cNvPr id="2" name="Picture 1">
            <a:extLst>
              <a:ext uri="{FF2B5EF4-FFF2-40B4-BE49-F238E27FC236}">
                <a16:creationId xmlns:a16="http://schemas.microsoft.com/office/drawing/2014/main" id="{FE1C16F9-38F3-4130-873B-169034BFD9C7}"/>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7808825" y="3808325"/>
            <a:ext cx="1335175" cy="1335175"/>
          </a:xfrm>
          <a:prstGeom prst="rect">
            <a:avLst/>
          </a:prstGeom>
        </p:spPr>
      </p:pic>
    </p:spTree>
    <p:extLst>
      <p:ext uri="{BB962C8B-B14F-4D97-AF65-F5344CB8AC3E}">
        <p14:creationId xmlns:p14="http://schemas.microsoft.com/office/powerpoint/2010/main" val="36449499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2_Title Slid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4A0943B-FB65-B320-B496-856BC55E5873}"/>
              </a:ext>
            </a:extLst>
          </p:cNvPr>
          <p:cNvSpPr>
            <a:spLocks noGrp="1"/>
          </p:cNvSpPr>
          <p:nvPr>
            <p:ph type="title" hasCustomPrompt="1"/>
          </p:nvPr>
        </p:nvSpPr>
        <p:spPr>
          <a:xfrm>
            <a:off x="381000" y="358621"/>
            <a:ext cx="8458200" cy="558766"/>
          </a:xfrm>
          <a:prstGeom prst="rect">
            <a:avLst/>
          </a:prstGeom>
        </p:spPr>
        <p:txBody>
          <a:bodyPr>
            <a:normAutofit/>
          </a:bodyPr>
          <a:lstStyle>
            <a:lvl1pPr>
              <a:defRPr sz="3300" b="1" i="0">
                <a:solidFill>
                  <a:srgbClr val="0083BE"/>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C78D6381-1A79-236E-0BAE-120B6377E7DB}"/>
              </a:ext>
            </a:extLst>
          </p:cNvPr>
          <p:cNvPicPr>
            <a:picLocks noChangeAspect="1"/>
          </p:cNvPicPr>
          <p:nvPr/>
        </p:nvPicPr>
        <p:blipFill rotWithShape="1">
          <a:blip r:embed="rId2">
            <a:extLst>
              <a:ext uri="{28A0092B-C50C-407E-A947-70E740481C1C}">
                <a14:useLocalDpi xmlns:a14="http://schemas.microsoft.com/office/drawing/2010/main"/>
              </a:ext>
            </a:extLst>
          </a:blip>
          <a:srcRect t="45946" r="12339" b="13547"/>
          <a:stretch/>
        </p:blipFill>
        <p:spPr>
          <a:xfrm flipH="1">
            <a:off x="0" y="3438144"/>
            <a:ext cx="6560971" cy="1705356"/>
          </a:xfrm>
          <a:prstGeom prst="rect">
            <a:avLst/>
          </a:prstGeom>
        </p:spPr>
      </p:pic>
      <p:pic>
        <p:nvPicPr>
          <p:cNvPr id="11" name="Picture 10" descr="A white numbers on a black background&#10;&#10;Description automatically generated with medium confidence">
            <a:extLst>
              <a:ext uri="{FF2B5EF4-FFF2-40B4-BE49-F238E27FC236}">
                <a16:creationId xmlns:a16="http://schemas.microsoft.com/office/drawing/2014/main" id="{3E1A2AF7-8186-31B8-B4B2-3119B8E737C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E3FAFF92-868F-9516-A227-3AA1FECC1BB1}"/>
              </a:ext>
            </a:extLst>
          </p:cNvPr>
          <p:cNvPicPr>
            <a:picLocks noChangeAspect="1"/>
          </p:cNvPicPr>
          <p:nvPr userDrawn="1"/>
        </p:nvPicPr>
        <p:blipFill>
          <a:blip r:embed="rId4">
            <a:alphaModFix amt="15000"/>
          </a:blip>
          <a:stretch>
            <a:fillRect/>
          </a:stretch>
        </p:blipFill>
        <p:spPr>
          <a:xfrm>
            <a:off x="685800" y="2042911"/>
            <a:ext cx="7772400" cy="1452895"/>
          </a:xfrm>
          <a:prstGeom prst="rect">
            <a:avLst/>
          </a:prstGeom>
        </p:spPr>
      </p:pic>
      <p:pic>
        <p:nvPicPr>
          <p:cNvPr id="2" name="Picture 1">
            <a:extLst>
              <a:ext uri="{FF2B5EF4-FFF2-40B4-BE49-F238E27FC236}">
                <a16:creationId xmlns:a16="http://schemas.microsoft.com/office/drawing/2014/main" id="{2C14FB5D-1959-0BD4-EC2C-27B165EC677D}"/>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7808825" y="3808325"/>
            <a:ext cx="1335175" cy="1335175"/>
          </a:xfrm>
          <a:prstGeom prst="rect">
            <a:avLst/>
          </a:prstGeom>
        </p:spPr>
      </p:pic>
    </p:spTree>
    <p:extLst>
      <p:ext uri="{BB962C8B-B14F-4D97-AF65-F5344CB8AC3E}">
        <p14:creationId xmlns:p14="http://schemas.microsoft.com/office/powerpoint/2010/main" val="28449399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3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77E22ED-F652-9F90-2EEC-E18F3CD91575}"/>
              </a:ext>
            </a:extLst>
          </p:cNvPr>
          <p:cNvSpPr>
            <a:spLocks noGrp="1"/>
          </p:cNvSpPr>
          <p:nvPr>
            <p:ph type="title" hasCustomPrompt="1"/>
          </p:nvPr>
        </p:nvSpPr>
        <p:spPr>
          <a:xfrm>
            <a:off x="381000" y="358621"/>
            <a:ext cx="8458200" cy="558766"/>
          </a:xfrm>
          <a:prstGeom prst="rect">
            <a:avLst/>
          </a:prstGeom>
        </p:spPr>
        <p:txBody>
          <a:bodyPr>
            <a:normAutofit/>
          </a:bodyPr>
          <a:lstStyle>
            <a:lvl1pPr>
              <a:defRPr sz="3300" b="1" i="0">
                <a:solidFill>
                  <a:srgbClr val="E37222"/>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1" name="Picture 10">
            <a:extLst>
              <a:ext uri="{FF2B5EF4-FFF2-40B4-BE49-F238E27FC236}">
                <a16:creationId xmlns:a16="http://schemas.microsoft.com/office/drawing/2014/main" id="{E7F0C347-EB47-ACC0-4FE6-1649FB12E80A}"/>
              </a:ext>
            </a:extLst>
          </p:cNvPr>
          <p:cNvPicPr>
            <a:picLocks noChangeAspect="1"/>
          </p:cNvPicPr>
          <p:nvPr/>
        </p:nvPicPr>
        <p:blipFill rotWithShape="1">
          <a:blip r:embed="rId2">
            <a:extLst>
              <a:ext uri="{28A0092B-C50C-407E-A947-70E740481C1C}">
                <a14:useLocalDpi xmlns:a14="http://schemas.microsoft.com/office/drawing/2010/main"/>
              </a:ext>
            </a:extLst>
          </a:blip>
          <a:srcRect t="45946" r="12339" b="13547"/>
          <a:stretch/>
        </p:blipFill>
        <p:spPr>
          <a:xfrm flipH="1">
            <a:off x="0" y="3438144"/>
            <a:ext cx="6560971" cy="1705356"/>
          </a:xfrm>
          <a:prstGeom prst="rect">
            <a:avLst/>
          </a:prstGeom>
        </p:spPr>
      </p:pic>
      <p:pic>
        <p:nvPicPr>
          <p:cNvPr id="12" name="Picture 11" descr="A white numbers on a black background&#10;&#10;Description automatically generated with medium confidence">
            <a:extLst>
              <a:ext uri="{FF2B5EF4-FFF2-40B4-BE49-F238E27FC236}">
                <a16:creationId xmlns:a16="http://schemas.microsoft.com/office/drawing/2014/main" id="{EEE308D2-EF14-0875-6675-1CAC47DEC16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6918" y="4756185"/>
            <a:ext cx="1881378" cy="235728"/>
          </a:xfrm>
          <a:prstGeom prst="rect">
            <a:avLst/>
          </a:prstGeom>
        </p:spPr>
      </p:pic>
      <p:pic>
        <p:nvPicPr>
          <p:cNvPr id="2" name="Picture 1">
            <a:extLst>
              <a:ext uri="{FF2B5EF4-FFF2-40B4-BE49-F238E27FC236}">
                <a16:creationId xmlns:a16="http://schemas.microsoft.com/office/drawing/2014/main" id="{7467299C-70E5-883B-E4C3-78F31D765CC3}"/>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7808825" y="3808325"/>
            <a:ext cx="1335175" cy="1335175"/>
          </a:xfrm>
          <a:prstGeom prst="rect">
            <a:avLst/>
          </a:prstGeom>
        </p:spPr>
      </p:pic>
    </p:spTree>
    <p:extLst>
      <p:ext uri="{BB962C8B-B14F-4D97-AF65-F5344CB8AC3E}">
        <p14:creationId xmlns:p14="http://schemas.microsoft.com/office/powerpoint/2010/main" val="31011577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4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C2525E-DBDA-8D91-F13B-CA4B9C566697}"/>
              </a:ext>
            </a:extLst>
          </p:cNvPr>
          <p:cNvPicPr>
            <a:picLocks noChangeAspect="1"/>
          </p:cNvPicPr>
          <p:nvPr/>
        </p:nvPicPr>
        <p:blipFill rotWithShape="1">
          <a:blip r:embed="rId2">
            <a:extLst>
              <a:ext uri="{28A0092B-C50C-407E-A947-70E740481C1C}">
                <a14:useLocalDpi xmlns:a14="http://schemas.microsoft.com/office/drawing/2010/main"/>
              </a:ext>
            </a:extLst>
          </a:blip>
          <a:srcRect t="57041" b="2907"/>
          <a:stretch/>
        </p:blipFill>
        <p:spPr>
          <a:xfrm flipH="1">
            <a:off x="0" y="4053253"/>
            <a:ext cx="4839286" cy="1090247"/>
          </a:xfrm>
          <a:prstGeom prst="rect">
            <a:avLst/>
          </a:prstGeom>
        </p:spPr>
      </p:pic>
      <p:sp>
        <p:nvSpPr>
          <p:cNvPr id="9" name="Title 1">
            <a:extLst>
              <a:ext uri="{FF2B5EF4-FFF2-40B4-BE49-F238E27FC236}">
                <a16:creationId xmlns:a16="http://schemas.microsoft.com/office/drawing/2014/main" id="{EE25D4F4-418C-4E01-EB8B-AF061F06F4EF}"/>
              </a:ext>
            </a:extLst>
          </p:cNvPr>
          <p:cNvSpPr>
            <a:spLocks noGrp="1"/>
          </p:cNvSpPr>
          <p:nvPr>
            <p:ph type="title" hasCustomPrompt="1"/>
          </p:nvPr>
        </p:nvSpPr>
        <p:spPr>
          <a:xfrm>
            <a:off x="381000" y="358621"/>
            <a:ext cx="8458200" cy="558766"/>
          </a:xfrm>
          <a:prstGeom prst="rect">
            <a:avLst/>
          </a:prstGeom>
        </p:spPr>
        <p:txBody>
          <a:bodyPr>
            <a:normAutofit/>
          </a:bodyPr>
          <a:lstStyle>
            <a:lvl1pPr>
              <a:defRPr sz="3300" b="1" i="0">
                <a:solidFill>
                  <a:srgbClr val="0083BE"/>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1" name="Picture 10" descr="A white numbers on a black background&#10;&#10;Description automatically generated with medium confidence">
            <a:extLst>
              <a:ext uri="{FF2B5EF4-FFF2-40B4-BE49-F238E27FC236}">
                <a16:creationId xmlns:a16="http://schemas.microsoft.com/office/drawing/2014/main" id="{94A43170-0BA6-CFA4-5E9B-A67A5BEBE7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6918" y="4756185"/>
            <a:ext cx="1881378" cy="235728"/>
          </a:xfrm>
          <a:prstGeom prst="rect">
            <a:avLst/>
          </a:prstGeom>
        </p:spPr>
      </p:pic>
      <p:pic>
        <p:nvPicPr>
          <p:cNvPr id="2" name="Picture 1">
            <a:extLst>
              <a:ext uri="{FF2B5EF4-FFF2-40B4-BE49-F238E27FC236}">
                <a16:creationId xmlns:a16="http://schemas.microsoft.com/office/drawing/2014/main" id="{509F7153-7152-C433-36CD-7582A0FD858E}"/>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7808825" y="3808325"/>
            <a:ext cx="1335175" cy="1335175"/>
          </a:xfrm>
          <a:prstGeom prst="rect">
            <a:avLst/>
          </a:prstGeom>
        </p:spPr>
      </p:pic>
    </p:spTree>
    <p:extLst>
      <p:ext uri="{BB962C8B-B14F-4D97-AF65-F5344CB8AC3E}">
        <p14:creationId xmlns:p14="http://schemas.microsoft.com/office/powerpoint/2010/main" val="8638008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6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3DDA96-CEF0-41E0-DFEC-0B273E113E90}"/>
              </a:ext>
            </a:extLst>
          </p:cNvPr>
          <p:cNvPicPr>
            <a:picLocks noChangeAspect="1"/>
          </p:cNvPicPr>
          <p:nvPr/>
        </p:nvPicPr>
        <p:blipFill rotWithShape="1">
          <a:blip r:embed="rId2">
            <a:extLst>
              <a:ext uri="{28A0092B-C50C-407E-A947-70E740481C1C}">
                <a14:useLocalDpi xmlns:a14="http://schemas.microsoft.com/office/drawing/2010/main"/>
              </a:ext>
            </a:extLst>
          </a:blip>
          <a:srcRect t="57041" b="2907"/>
          <a:stretch/>
        </p:blipFill>
        <p:spPr>
          <a:xfrm flipH="1">
            <a:off x="0" y="4053253"/>
            <a:ext cx="4839286" cy="1090247"/>
          </a:xfrm>
          <a:prstGeom prst="rect">
            <a:avLst/>
          </a:prstGeom>
        </p:spPr>
      </p:pic>
      <p:sp>
        <p:nvSpPr>
          <p:cNvPr id="9" name="Title 1">
            <a:extLst>
              <a:ext uri="{FF2B5EF4-FFF2-40B4-BE49-F238E27FC236}">
                <a16:creationId xmlns:a16="http://schemas.microsoft.com/office/drawing/2014/main" id="{EE25D4F4-418C-4E01-EB8B-AF061F06F4EF}"/>
              </a:ext>
            </a:extLst>
          </p:cNvPr>
          <p:cNvSpPr>
            <a:spLocks noGrp="1"/>
          </p:cNvSpPr>
          <p:nvPr>
            <p:ph type="title" hasCustomPrompt="1"/>
          </p:nvPr>
        </p:nvSpPr>
        <p:spPr>
          <a:xfrm>
            <a:off x="342900" y="569637"/>
            <a:ext cx="8458200" cy="558766"/>
          </a:xfrm>
          <a:prstGeom prst="rect">
            <a:avLst/>
          </a:prstGeom>
        </p:spPr>
        <p:txBody>
          <a:bodyPr>
            <a:normAutofit/>
          </a:bodyPr>
          <a:lstStyle>
            <a:lvl1pPr algn="ctr">
              <a:defRPr sz="3300" b="1" i="0">
                <a:solidFill>
                  <a:srgbClr val="0083BE"/>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1" name="Picture 10" descr="A white numbers on a black background&#10;&#10;Description automatically generated with medium confidence">
            <a:extLst>
              <a:ext uri="{FF2B5EF4-FFF2-40B4-BE49-F238E27FC236}">
                <a16:creationId xmlns:a16="http://schemas.microsoft.com/office/drawing/2014/main" id="{94A43170-0BA6-CFA4-5E9B-A67A5BEBE7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22EFB4E2-15DC-6D20-2F5B-C80AA55D33F4}"/>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7808825" y="3808325"/>
            <a:ext cx="1335175" cy="1335175"/>
          </a:xfrm>
          <a:prstGeom prst="rect">
            <a:avLst/>
          </a:prstGeom>
        </p:spPr>
      </p:pic>
    </p:spTree>
    <p:extLst>
      <p:ext uri="{BB962C8B-B14F-4D97-AF65-F5344CB8AC3E}">
        <p14:creationId xmlns:p14="http://schemas.microsoft.com/office/powerpoint/2010/main" val="20341317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7F0C347-EB47-ACC0-4FE6-1649FB12E80A}"/>
              </a:ext>
            </a:extLst>
          </p:cNvPr>
          <p:cNvPicPr>
            <a:picLocks noChangeAspect="1"/>
          </p:cNvPicPr>
          <p:nvPr/>
        </p:nvPicPr>
        <p:blipFill rotWithShape="1">
          <a:blip r:embed="rId2">
            <a:extLst>
              <a:ext uri="{28A0092B-C50C-407E-A947-70E740481C1C}">
                <a14:useLocalDpi xmlns:a14="http://schemas.microsoft.com/office/drawing/2010/main"/>
              </a:ext>
            </a:extLst>
          </a:blip>
          <a:srcRect t="45946" r="12339" b="13547"/>
          <a:stretch/>
        </p:blipFill>
        <p:spPr>
          <a:xfrm flipH="1">
            <a:off x="0" y="3438144"/>
            <a:ext cx="6560971" cy="1705356"/>
          </a:xfrm>
          <a:prstGeom prst="rect">
            <a:avLst/>
          </a:prstGeom>
        </p:spPr>
      </p:pic>
      <p:pic>
        <p:nvPicPr>
          <p:cNvPr id="12" name="Picture 11" descr="A white numbers on a black background&#10;&#10;Description automatically generated with medium confidence">
            <a:extLst>
              <a:ext uri="{FF2B5EF4-FFF2-40B4-BE49-F238E27FC236}">
                <a16:creationId xmlns:a16="http://schemas.microsoft.com/office/drawing/2014/main" id="{EEE308D2-EF14-0875-6675-1CAC47DEC16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6918" y="4756185"/>
            <a:ext cx="1881378" cy="235728"/>
          </a:xfrm>
          <a:prstGeom prst="rect">
            <a:avLst/>
          </a:prstGeom>
        </p:spPr>
      </p:pic>
      <p:pic>
        <p:nvPicPr>
          <p:cNvPr id="2" name="Picture 1" descr="A picture containing clipart, drawing, illustration, graphic design&#10;&#10;Description automatically generated">
            <a:extLst>
              <a:ext uri="{FF2B5EF4-FFF2-40B4-BE49-F238E27FC236}">
                <a16:creationId xmlns:a16="http://schemas.microsoft.com/office/drawing/2014/main" id="{5AE59757-FDC9-80EF-6467-DF7E912D054D}"/>
              </a:ext>
            </a:extLst>
          </p:cNvPr>
          <p:cNvPicPr>
            <a:picLocks noChangeAspect="1"/>
          </p:cNvPicPr>
          <p:nvPr userDrawn="1"/>
        </p:nvPicPr>
        <p:blipFill>
          <a:blip r:embed="rId4">
            <a:alphaModFix amt="15000"/>
            <a:extLst>
              <a:ext uri="{28A0092B-C50C-407E-A947-70E740481C1C}">
                <a14:useLocalDpi xmlns:a14="http://schemas.microsoft.com/office/drawing/2010/main"/>
              </a:ext>
            </a:extLst>
          </a:blip>
          <a:stretch>
            <a:fillRect/>
          </a:stretch>
        </p:blipFill>
        <p:spPr>
          <a:xfrm>
            <a:off x="2921000" y="953355"/>
            <a:ext cx="3302000" cy="3314700"/>
          </a:xfrm>
          <a:prstGeom prst="rect">
            <a:avLst/>
          </a:prstGeom>
        </p:spPr>
      </p:pic>
      <p:pic>
        <p:nvPicPr>
          <p:cNvPr id="3" name="Picture 2">
            <a:extLst>
              <a:ext uri="{FF2B5EF4-FFF2-40B4-BE49-F238E27FC236}">
                <a16:creationId xmlns:a16="http://schemas.microsoft.com/office/drawing/2014/main" id="{4BC91966-B275-D337-8EB5-297DDE871A37}"/>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7808825" y="3808325"/>
            <a:ext cx="1335175" cy="1335175"/>
          </a:xfrm>
          <a:prstGeom prst="rect">
            <a:avLst/>
          </a:prstGeom>
        </p:spPr>
      </p:pic>
    </p:spTree>
    <p:extLst>
      <p:ext uri="{BB962C8B-B14F-4D97-AF65-F5344CB8AC3E}">
        <p14:creationId xmlns:p14="http://schemas.microsoft.com/office/powerpoint/2010/main" val="31214189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7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77E22ED-F652-9F90-2EEC-E18F3CD91575}"/>
              </a:ext>
            </a:extLst>
          </p:cNvPr>
          <p:cNvSpPr>
            <a:spLocks noGrp="1"/>
          </p:cNvSpPr>
          <p:nvPr>
            <p:ph type="title" hasCustomPrompt="1"/>
          </p:nvPr>
        </p:nvSpPr>
        <p:spPr>
          <a:xfrm>
            <a:off x="381000" y="358621"/>
            <a:ext cx="8458200" cy="558766"/>
          </a:xfrm>
          <a:prstGeom prst="rect">
            <a:avLst/>
          </a:prstGeom>
        </p:spPr>
        <p:txBody>
          <a:bodyPr>
            <a:normAutofit/>
          </a:bodyPr>
          <a:lstStyle>
            <a:lvl1pPr>
              <a:defRPr sz="3300" b="1" i="0">
                <a:solidFill>
                  <a:srgbClr val="6AADE4"/>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6" name="Picture 5" descr="A picture containing clipart, drawing, illustration, graphic design&#10;&#10;Description automatically generated">
            <a:extLst>
              <a:ext uri="{FF2B5EF4-FFF2-40B4-BE49-F238E27FC236}">
                <a16:creationId xmlns:a16="http://schemas.microsoft.com/office/drawing/2014/main" id="{8C52C026-24B4-26DF-6FC5-045C507E8469}"/>
              </a:ext>
            </a:extLst>
          </p:cNvPr>
          <p:cNvPicPr>
            <a:picLocks noChangeAspect="1"/>
          </p:cNvPicPr>
          <p:nvPr/>
        </p:nvPicPr>
        <p:blipFill>
          <a:blip r:embed="rId2">
            <a:alphaModFix amt="15000"/>
            <a:extLst>
              <a:ext uri="{28A0092B-C50C-407E-A947-70E740481C1C}">
                <a14:useLocalDpi xmlns:a14="http://schemas.microsoft.com/office/drawing/2010/main"/>
              </a:ext>
            </a:extLst>
          </a:blip>
          <a:stretch>
            <a:fillRect/>
          </a:stretch>
        </p:blipFill>
        <p:spPr>
          <a:xfrm>
            <a:off x="2921000" y="1161212"/>
            <a:ext cx="3302000" cy="3314700"/>
          </a:xfrm>
          <a:prstGeom prst="rect">
            <a:avLst/>
          </a:prstGeom>
        </p:spPr>
      </p:pic>
      <p:pic>
        <p:nvPicPr>
          <p:cNvPr id="11" name="Picture 10">
            <a:extLst>
              <a:ext uri="{FF2B5EF4-FFF2-40B4-BE49-F238E27FC236}">
                <a16:creationId xmlns:a16="http://schemas.microsoft.com/office/drawing/2014/main" id="{E8AA62F3-35E8-1029-E81F-6AD03D048CEB}"/>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86919" y="4756185"/>
            <a:ext cx="1881376" cy="235728"/>
          </a:xfrm>
          <a:prstGeom prst="rect">
            <a:avLst/>
          </a:prstGeom>
        </p:spPr>
      </p:pic>
      <p:pic>
        <p:nvPicPr>
          <p:cNvPr id="2" name="Picture 1">
            <a:extLst>
              <a:ext uri="{FF2B5EF4-FFF2-40B4-BE49-F238E27FC236}">
                <a16:creationId xmlns:a16="http://schemas.microsoft.com/office/drawing/2014/main" id="{9BF4424A-762C-AAE7-0A5D-6CECE225EBFD}"/>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7808825" y="3808325"/>
            <a:ext cx="1335175" cy="1335175"/>
          </a:xfrm>
          <a:prstGeom prst="rect">
            <a:avLst/>
          </a:prstGeom>
        </p:spPr>
      </p:pic>
    </p:spTree>
    <p:extLst>
      <p:ext uri="{BB962C8B-B14F-4D97-AF65-F5344CB8AC3E}">
        <p14:creationId xmlns:p14="http://schemas.microsoft.com/office/powerpoint/2010/main" val="37463024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8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77E22ED-F652-9F90-2EEC-E18F3CD91575}"/>
              </a:ext>
            </a:extLst>
          </p:cNvPr>
          <p:cNvSpPr>
            <a:spLocks noGrp="1"/>
          </p:cNvSpPr>
          <p:nvPr>
            <p:ph type="title" hasCustomPrompt="1"/>
          </p:nvPr>
        </p:nvSpPr>
        <p:spPr>
          <a:xfrm>
            <a:off x="381000" y="358621"/>
            <a:ext cx="8458200" cy="558766"/>
          </a:xfrm>
          <a:prstGeom prst="rect">
            <a:avLst/>
          </a:prstGeom>
        </p:spPr>
        <p:txBody>
          <a:bodyPr>
            <a:normAutofit/>
          </a:bodyPr>
          <a:lstStyle>
            <a:lvl1pPr>
              <a:defRPr sz="3300" b="1" i="0">
                <a:solidFill>
                  <a:srgbClr val="6AADE4"/>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6" name="Picture 5" descr="A picture containing clipart, drawing, illustration, graphic design&#10;&#10;Description automatically generated">
            <a:extLst>
              <a:ext uri="{FF2B5EF4-FFF2-40B4-BE49-F238E27FC236}">
                <a16:creationId xmlns:a16="http://schemas.microsoft.com/office/drawing/2014/main" id="{8C52C026-24B4-26DF-6FC5-045C507E8469}"/>
              </a:ext>
            </a:extLst>
          </p:cNvPr>
          <p:cNvPicPr>
            <a:picLocks noChangeAspect="1"/>
          </p:cNvPicPr>
          <p:nvPr/>
        </p:nvPicPr>
        <p:blipFill>
          <a:blip r:embed="rId2">
            <a:alphaModFix amt="15000"/>
            <a:extLst>
              <a:ext uri="{28A0092B-C50C-407E-A947-70E740481C1C}">
                <a14:useLocalDpi xmlns:a14="http://schemas.microsoft.com/office/drawing/2010/main"/>
              </a:ext>
            </a:extLst>
          </a:blip>
          <a:stretch>
            <a:fillRect/>
          </a:stretch>
        </p:blipFill>
        <p:spPr>
          <a:xfrm>
            <a:off x="457200" y="1345189"/>
            <a:ext cx="3026664" cy="3038305"/>
          </a:xfrm>
          <a:prstGeom prst="rect">
            <a:avLst/>
          </a:prstGeom>
        </p:spPr>
      </p:pic>
      <p:pic>
        <p:nvPicPr>
          <p:cNvPr id="11" name="Picture 10">
            <a:extLst>
              <a:ext uri="{FF2B5EF4-FFF2-40B4-BE49-F238E27FC236}">
                <a16:creationId xmlns:a16="http://schemas.microsoft.com/office/drawing/2014/main" id="{1269AD91-1521-E3D9-1FFD-754D05C8944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86919" y="4756185"/>
            <a:ext cx="1881376" cy="235728"/>
          </a:xfrm>
          <a:prstGeom prst="rect">
            <a:avLst/>
          </a:prstGeom>
        </p:spPr>
      </p:pic>
      <p:pic>
        <p:nvPicPr>
          <p:cNvPr id="2" name="Picture 1">
            <a:extLst>
              <a:ext uri="{FF2B5EF4-FFF2-40B4-BE49-F238E27FC236}">
                <a16:creationId xmlns:a16="http://schemas.microsoft.com/office/drawing/2014/main" id="{FC1F8706-20CE-58D2-81CD-797E4EC8041E}"/>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7808825" y="3808325"/>
            <a:ext cx="1335175" cy="1335175"/>
          </a:xfrm>
          <a:prstGeom prst="rect">
            <a:avLst/>
          </a:prstGeom>
        </p:spPr>
      </p:pic>
    </p:spTree>
    <p:extLst>
      <p:ext uri="{BB962C8B-B14F-4D97-AF65-F5344CB8AC3E}">
        <p14:creationId xmlns:p14="http://schemas.microsoft.com/office/powerpoint/2010/main" val="3694281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3" name="Content Placeholder 2"/>
          <p:cNvSpPr>
            <a:spLocks noGrp="1"/>
          </p:cNvSpPr>
          <p:nvPr>
            <p:ph sz="half" idx="1"/>
          </p:nvPr>
        </p:nvSpPr>
        <p:spPr>
          <a:xfrm>
            <a:off x="457200" y="1378857"/>
            <a:ext cx="4038600" cy="2495191"/>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8857"/>
            <a:ext cx="4038600" cy="2495191"/>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5" name="Picture 4">
            <a:extLst>
              <a:ext uri="{FF2B5EF4-FFF2-40B4-BE49-F238E27FC236}">
                <a16:creationId xmlns:a16="http://schemas.microsoft.com/office/drawing/2014/main" id="{E46D433A-026C-2C65-E69C-49BB21AE7639}"/>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42503406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C8DC7C29-9CFB-A8C1-DDED-A04BCA920BCC}"/>
              </a:ext>
            </a:extLst>
          </p:cNvPr>
          <p:cNvSpPr>
            <a:spLocks noGrp="1"/>
          </p:cNvSpPr>
          <p:nvPr>
            <p:ph type="dt" sz="half" idx="10"/>
          </p:nvPr>
        </p:nvSpPr>
        <p:spPr>
          <a:xfrm>
            <a:off x="457200" y="4767263"/>
            <a:ext cx="1184031" cy="273844"/>
          </a:xfrm>
        </p:spPr>
        <p:txBody>
          <a:bodyPr/>
          <a:lstStyle>
            <a:lvl1pPr algn="l">
              <a:defRPr>
                <a:solidFill>
                  <a:schemeClr val="bg1"/>
                </a:solidFill>
              </a:defRPr>
            </a:lvl1pPr>
          </a:lstStyle>
          <a:p>
            <a:fld id="{699A0806-7CE9-4D9D-BECA-52006E9A506E}" type="datetimeFigureOut">
              <a:rPr lang="en-US" smtClean="0"/>
              <a:pPr/>
              <a:t>1/11/2024</a:t>
            </a:fld>
            <a:endParaRPr lang="en-US" dirty="0"/>
          </a:p>
        </p:txBody>
      </p:sp>
      <p:sp>
        <p:nvSpPr>
          <p:cNvPr id="7" name="Footer Placeholder 4">
            <a:extLst>
              <a:ext uri="{FF2B5EF4-FFF2-40B4-BE49-F238E27FC236}">
                <a16:creationId xmlns:a16="http://schemas.microsoft.com/office/drawing/2014/main" id="{257F8B8B-16E6-A82F-9A90-CF1ABA3DB2BD}"/>
              </a:ext>
            </a:extLst>
          </p:cNvPr>
          <p:cNvSpPr>
            <a:spLocks noGrp="1"/>
          </p:cNvSpPr>
          <p:nvPr>
            <p:ph type="ftr" sz="quarter" idx="11"/>
          </p:nvPr>
        </p:nvSpPr>
        <p:spPr>
          <a:xfrm>
            <a:off x="1898301" y="4767263"/>
            <a:ext cx="1606899" cy="273844"/>
          </a:xfrm>
        </p:spPr>
        <p:txBody>
          <a:bodyPr/>
          <a:lstStyle>
            <a:lvl1pPr algn="l">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445E9F55-40D9-8674-6E4C-EADC418ABB90}"/>
              </a:ext>
            </a:extLst>
          </p:cNvPr>
          <p:cNvSpPr>
            <a:spLocks noGrp="1"/>
          </p:cNvSpPr>
          <p:nvPr>
            <p:ph type="sldNum" sz="quarter" idx="12"/>
          </p:nvPr>
        </p:nvSpPr>
        <p:spPr>
          <a:xfrm>
            <a:off x="3762270" y="4767263"/>
            <a:ext cx="1184031" cy="273844"/>
          </a:xfrm>
        </p:spPr>
        <p:txBody>
          <a:bodyPr/>
          <a:lstStyle>
            <a:lvl1pPr algn="l">
              <a:defRPr>
                <a:solidFill>
                  <a:schemeClr val="bg1"/>
                </a:solidFill>
              </a:defRPr>
            </a:lvl1pPr>
          </a:lstStyle>
          <a:p>
            <a:fld id="{7332040C-3EF2-4C21-8D4F-D7CE1CFC51C3}" type="slidenum">
              <a:rPr lang="en-US" smtClean="0"/>
              <a:pPr/>
              <a:t>‹#›</a:t>
            </a:fld>
            <a:endParaRPr lang="en-US"/>
          </a:p>
        </p:txBody>
      </p:sp>
      <p:pic>
        <p:nvPicPr>
          <p:cNvPr id="5" name="Picture 4">
            <a:extLst>
              <a:ext uri="{FF2B5EF4-FFF2-40B4-BE49-F238E27FC236}">
                <a16:creationId xmlns:a16="http://schemas.microsoft.com/office/drawing/2014/main" id="{9D800DE1-C392-DC48-E564-D6801673653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207726"/>
          </a:xfrm>
          <a:prstGeom prst="rect">
            <a:avLst/>
          </a:prstGeom>
        </p:spPr>
      </p:pic>
    </p:spTree>
    <p:extLst>
      <p:ext uri="{BB962C8B-B14F-4D97-AF65-F5344CB8AC3E}">
        <p14:creationId xmlns:p14="http://schemas.microsoft.com/office/powerpoint/2010/main" val="13862235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143000"/>
            <a:ext cx="9144000" cy="1600200"/>
          </a:xfrm>
          <a:prstGeom prst="rect">
            <a:avLst/>
          </a:prstGeom>
        </p:spPr>
      </p:pic>
      <p:sp>
        <p:nvSpPr>
          <p:cNvPr id="2" name="Title 1"/>
          <p:cNvSpPr>
            <a:spLocks noGrp="1"/>
          </p:cNvSpPr>
          <p:nvPr>
            <p:ph type="ctrTitle"/>
          </p:nvPr>
        </p:nvSpPr>
        <p:spPr>
          <a:xfrm>
            <a:off x="685800" y="1391841"/>
            <a:ext cx="7772400" cy="1102519"/>
          </a:xfrm>
        </p:spPr>
        <p:txBody>
          <a:bodyPr/>
          <a:lstStyle>
            <a:lvl1pPr algn="ctr">
              <a:defRPr baseline="0">
                <a:solidFill>
                  <a:schemeClr val="bg1"/>
                </a:solidFill>
              </a:defRPr>
            </a:lvl1pPr>
          </a:lstStyle>
          <a:p>
            <a:r>
              <a:rPr lang="en-US"/>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0380" y="3086100"/>
            <a:ext cx="3461890" cy="1424761"/>
          </a:xfrm>
          <a:prstGeom prst="rect">
            <a:avLst/>
          </a:prstGeom>
        </p:spPr>
      </p:pic>
      <p:sp>
        <p:nvSpPr>
          <p:cNvPr id="3" name="Date Placeholder 3">
            <a:extLst>
              <a:ext uri="{FF2B5EF4-FFF2-40B4-BE49-F238E27FC236}">
                <a16:creationId xmlns:a16="http://schemas.microsoft.com/office/drawing/2014/main" id="{C8DC7C29-9CFB-A8C1-DDED-A04BCA920BCC}"/>
              </a:ext>
            </a:extLst>
          </p:cNvPr>
          <p:cNvSpPr>
            <a:spLocks noGrp="1"/>
          </p:cNvSpPr>
          <p:nvPr>
            <p:ph type="dt" sz="half" idx="10"/>
          </p:nvPr>
        </p:nvSpPr>
        <p:spPr>
          <a:xfrm>
            <a:off x="457200" y="4767263"/>
            <a:ext cx="1184031" cy="273844"/>
          </a:xfrm>
          <a:prstGeom prst="rect">
            <a:avLst/>
          </a:prstGeom>
        </p:spPr>
        <p:txBody>
          <a:bodyPr/>
          <a:lstStyle>
            <a:lvl1pPr algn="l">
              <a:defRPr>
                <a:solidFill>
                  <a:schemeClr val="bg1"/>
                </a:solidFill>
              </a:defRPr>
            </a:lvl1pPr>
          </a:lstStyle>
          <a:p>
            <a:fld id="{699A0806-7CE9-4D9D-BECA-52006E9A506E}" type="datetimeFigureOut">
              <a:rPr lang="en-US" smtClean="0"/>
              <a:pPr/>
              <a:t>1/11/2024</a:t>
            </a:fld>
            <a:endParaRPr lang="en-US" dirty="0"/>
          </a:p>
        </p:txBody>
      </p:sp>
      <p:sp>
        <p:nvSpPr>
          <p:cNvPr id="7" name="Footer Placeholder 4">
            <a:extLst>
              <a:ext uri="{FF2B5EF4-FFF2-40B4-BE49-F238E27FC236}">
                <a16:creationId xmlns:a16="http://schemas.microsoft.com/office/drawing/2014/main" id="{257F8B8B-16E6-A82F-9A90-CF1ABA3DB2BD}"/>
              </a:ext>
            </a:extLst>
          </p:cNvPr>
          <p:cNvSpPr>
            <a:spLocks noGrp="1"/>
          </p:cNvSpPr>
          <p:nvPr>
            <p:ph type="ftr" sz="quarter" idx="11"/>
          </p:nvPr>
        </p:nvSpPr>
        <p:spPr>
          <a:xfrm>
            <a:off x="1898301" y="4767263"/>
            <a:ext cx="1606899" cy="273844"/>
          </a:xfrm>
          <a:prstGeom prst="rect">
            <a:avLst/>
          </a:prstGeom>
        </p:spPr>
        <p:txBody>
          <a:bodyPr/>
          <a:lstStyle>
            <a:lvl1pPr algn="l">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445E9F55-40D9-8674-6E4C-EADC418ABB90}"/>
              </a:ext>
            </a:extLst>
          </p:cNvPr>
          <p:cNvSpPr>
            <a:spLocks noGrp="1"/>
          </p:cNvSpPr>
          <p:nvPr>
            <p:ph type="sldNum" sz="quarter" idx="12"/>
          </p:nvPr>
        </p:nvSpPr>
        <p:spPr>
          <a:xfrm>
            <a:off x="3762270" y="4767263"/>
            <a:ext cx="1184031" cy="273844"/>
          </a:xfrm>
        </p:spPr>
        <p:txBody>
          <a:bodyPr/>
          <a:lstStyle>
            <a:lvl1pPr algn="l">
              <a:defRPr>
                <a:solidFill>
                  <a:schemeClr val="bg1"/>
                </a:solidFill>
              </a:defRPr>
            </a:lvl1pPr>
          </a:lstStyle>
          <a:p>
            <a:fld id="{7332040C-3EF2-4C21-8D4F-D7CE1CFC51C3}" type="slidenum">
              <a:rPr lang="en-US" smtClean="0"/>
              <a:pPr/>
              <a:t>‹#›</a:t>
            </a:fld>
            <a:endParaRPr lang="en-US"/>
          </a:p>
        </p:txBody>
      </p:sp>
      <p:pic>
        <p:nvPicPr>
          <p:cNvPr id="4" name="Picture 3">
            <a:extLst>
              <a:ext uri="{FF2B5EF4-FFF2-40B4-BE49-F238E27FC236}">
                <a16:creationId xmlns:a16="http://schemas.microsoft.com/office/drawing/2014/main" id="{3F48B7ED-39AE-0444-D058-198A36D41C4F}"/>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7808825" y="3808325"/>
            <a:ext cx="1335175" cy="1335175"/>
          </a:xfrm>
          <a:prstGeom prst="rect">
            <a:avLst/>
          </a:prstGeom>
        </p:spPr>
      </p:pic>
    </p:spTree>
    <p:extLst>
      <p:ext uri="{BB962C8B-B14F-4D97-AF65-F5344CB8AC3E}">
        <p14:creationId xmlns:p14="http://schemas.microsoft.com/office/powerpoint/2010/main" val="28726454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514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F07470-9E7A-0484-2E1D-C70F771B0E4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33823" y="613677"/>
            <a:ext cx="2876353" cy="2876353"/>
          </a:xfrm>
          <a:prstGeom prst="rect">
            <a:avLst/>
          </a:prstGeom>
        </p:spPr>
      </p:pic>
    </p:spTree>
    <p:extLst>
      <p:ext uri="{BB962C8B-B14F-4D97-AF65-F5344CB8AC3E}">
        <p14:creationId xmlns:p14="http://schemas.microsoft.com/office/powerpoint/2010/main" val="30255121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92EC8E-10E0-69F4-9A74-D2485717895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sp>
        <p:nvSpPr>
          <p:cNvPr id="3" name="Content Placeholder 2"/>
          <p:cNvSpPr>
            <a:spLocks noGrp="1"/>
          </p:cNvSpPr>
          <p:nvPr>
            <p:ph idx="1"/>
          </p:nvPr>
        </p:nvSpPr>
        <p:spPr>
          <a:xfrm>
            <a:off x="381000" y="1426463"/>
            <a:ext cx="8458200" cy="2939559"/>
          </a:xfrm>
          <a:prstGeom prst="rect">
            <a:avLst/>
          </a:prstGeo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971"/>
            <a:ext cx="9144000" cy="959914"/>
          </a:xfrm>
          <a:prstGeom prst="rect">
            <a:avLst/>
          </a:prstGeom>
        </p:spPr>
      </p:pic>
      <p:sp>
        <p:nvSpPr>
          <p:cNvPr id="2" name="Title 1"/>
          <p:cNvSpPr>
            <a:spLocks noGrp="1"/>
          </p:cNvSpPr>
          <p:nvPr>
            <p:ph type="title" hasCustomPrompt="1"/>
          </p:nvPr>
        </p:nvSpPr>
        <p:spPr>
          <a:xfrm>
            <a:off x="381000" y="70463"/>
            <a:ext cx="8458200" cy="857250"/>
          </a:xfrm>
        </p:spPr>
        <p:txBody>
          <a:bodyPr/>
          <a:lstStyle>
            <a:lvl1pPr>
              <a:defRPr cap="none">
                <a:solidFill>
                  <a:schemeClr val="bg1"/>
                </a:solidFill>
              </a:defRPr>
            </a:lvl1pPr>
          </a:lstStyle>
          <a:p>
            <a:r>
              <a:rPr lang="en-US" dirty="0"/>
              <a:t>Click to edit master title style</a:t>
            </a:r>
          </a:p>
        </p:txBody>
      </p:sp>
      <p:pic>
        <p:nvPicPr>
          <p:cNvPr id="6" name="Picture 5" descr="A white numbers on a black background&#10;&#10;Description automatically generated with medium confidence">
            <a:extLst>
              <a:ext uri="{FF2B5EF4-FFF2-40B4-BE49-F238E27FC236}">
                <a16:creationId xmlns:a16="http://schemas.microsoft.com/office/drawing/2014/main" id="{6A267B37-A1AF-6744-68E2-57625001D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7" name="Picture 6">
            <a:extLst>
              <a:ext uri="{FF2B5EF4-FFF2-40B4-BE49-F238E27FC236}">
                <a16:creationId xmlns:a16="http://schemas.microsoft.com/office/drawing/2014/main" id="{C5283303-887B-DA77-F02C-27E81ACB13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970"/>
            <a:ext cx="9144000" cy="859221"/>
          </a:xfrm>
          <a:prstGeom prst="rect">
            <a:avLst/>
          </a:prstGeom>
        </p:spPr>
      </p:pic>
      <p:pic>
        <p:nvPicPr>
          <p:cNvPr id="9" name="Picture 8">
            <a:extLst>
              <a:ext uri="{FF2B5EF4-FFF2-40B4-BE49-F238E27FC236}">
                <a16:creationId xmlns:a16="http://schemas.microsoft.com/office/drawing/2014/main" id="{91EB71F4-013B-5D69-B8D8-15F6B10B96F7}"/>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5" y="3874048"/>
            <a:ext cx="1335175" cy="1335175"/>
          </a:xfrm>
          <a:prstGeom prst="rect">
            <a:avLst/>
          </a:prstGeom>
        </p:spPr>
      </p:pic>
      <p:pic>
        <p:nvPicPr>
          <p:cNvPr id="5" name="Picture 4">
            <a:extLst>
              <a:ext uri="{FF2B5EF4-FFF2-40B4-BE49-F238E27FC236}">
                <a16:creationId xmlns:a16="http://schemas.microsoft.com/office/drawing/2014/main" id="{7064D685-FC13-E60D-3EDC-5A405E1D6C9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971"/>
            <a:ext cx="9144000" cy="859221"/>
          </a:xfrm>
          <a:prstGeom prst="rect">
            <a:avLst/>
          </a:prstGeom>
        </p:spPr>
      </p:pic>
    </p:spTree>
    <p:extLst>
      <p:ext uri="{BB962C8B-B14F-4D97-AF65-F5344CB8AC3E}">
        <p14:creationId xmlns:p14="http://schemas.microsoft.com/office/powerpoint/2010/main" val="25139003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220716-C980-5633-80BA-2C8A5D17891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b="2068"/>
          <a:stretch/>
        </p:blipFill>
        <p:spPr>
          <a:xfrm>
            <a:off x="0" y="857250"/>
            <a:ext cx="9144000" cy="3660962"/>
          </a:xfrm>
          <a:prstGeom prst="rect">
            <a:avLst/>
          </a:prstGeom>
        </p:spPr>
      </p:pic>
      <p:sp>
        <p:nvSpPr>
          <p:cNvPr id="3" name="Content Placeholder 2"/>
          <p:cNvSpPr>
            <a:spLocks noGrp="1"/>
          </p:cNvSpPr>
          <p:nvPr>
            <p:ph idx="1"/>
          </p:nvPr>
        </p:nvSpPr>
        <p:spPr>
          <a:xfrm>
            <a:off x="381000" y="1206994"/>
            <a:ext cx="4876800" cy="29423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971"/>
            <a:ext cx="9144000" cy="859221"/>
          </a:xfrm>
          <a:prstGeom prst="rect">
            <a:avLst/>
          </a:prstGeom>
        </p:spPr>
      </p:pic>
      <p:pic>
        <p:nvPicPr>
          <p:cNvPr id="10" name="Content Placeholder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75608" y="1620783"/>
            <a:ext cx="5268393" cy="2187684"/>
          </a:xfrm>
          <a:prstGeom prst="rect">
            <a:avLst/>
          </a:prstGeom>
        </p:spPr>
      </p:pic>
      <p:pic>
        <p:nvPicPr>
          <p:cNvPr id="7" name="Picture 6">
            <a:extLst>
              <a:ext uri="{FF2B5EF4-FFF2-40B4-BE49-F238E27FC236}">
                <a16:creationId xmlns:a16="http://schemas.microsoft.com/office/drawing/2014/main" id="{72C87E1C-489E-AF3B-926D-B9234C2B61C9}"/>
              </a:ext>
            </a:extLst>
          </p:cNvPr>
          <p:cNvPicPr>
            <a:picLocks noChangeAspect="1"/>
          </p:cNvPicPr>
          <p:nvPr/>
        </p:nvPicPr>
        <p:blipFill>
          <a:blip r:embed="rId6"/>
          <a:stretch>
            <a:fillRect/>
          </a:stretch>
        </p:blipFill>
        <p:spPr>
          <a:xfrm>
            <a:off x="7808825" y="3875939"/>
            <a:ext cx="1335175" cy="1335175"/>
          </a:xfrm>
          <a:prstGeom prst="rect">
            <a:avLst/>
          </a:prstGeom>
        </p:spPr>
      </p:pic>
      <p:pic>
        <p:nvPicPr>
          <p:cNvPr id="4" name="Picture 3">
            <a:extLst>
              <a:ext uri="{FF2B5EF4-FFF2-40B4-BE49-F238E27FC236}">
                <a16:creationId xmlns:a16="http://schemas.microsoft.com/office/drawing/2014/main" id="{B64B1AB0-3DED-4190-10B4-07A7FB26CE8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971"/>
            <a:ext cx="9144000" cy="959914"/>
          </a:xfrm>
          <a:prstGeom prst="rect">
            <a:avLst/>
          </a:prstGeom>
        </p:spPr>
      </p:pic>
      <p:sp>
        <p:nvSpPr>
          <p:cNvPr id="5" name="Title 1">
            <a:extLst>
              <a:ext uri="{FF2B5EF4-FFF2-40B4-BE49-F238E27FC236}">
                <a16:creationId xmlns:a16="http://schemas.microsoft.com/office/drawing/2014/main" id="{8FE9488D-801E-8016-C272-EE762F77ECF3}"/>
              </a:ext>
            </a:extLst>
          </p:cNvPr>
          <p:cNvSpPr>
            <a:spLocks noGrp="1"/>
          </p:cNvSpPr>
          <p:nvPr>
            <p:ph type="title" hasCustomPrompt="1"/>
          </p:nvPr>
        </p:nvSpPr>
        <p:spPr>
          <a:xfrm>
            <a:off x="381000" y="70463"/>
            <a:ext cx="8458200" cy="857250"/>
          </a:xfrm>
        </p:spPr>
        <p:txBody>
          <a:bodyPr/>
          <a:lstStyle>
            <a:lvl1pPr>
              <a:defRPr cap="none">
                <a:solidFill>
                  <a:schemeClr val="bg1"/>
                </a:solidFill>
              </a:defRPr>
            </a:lvl1pPr>
          </a:lstStyle>
          <a:p>
            <a:r>
              <a:rPr lang="en-US" dirty="0"/>
              <a:t>Click to edit master title style</a:t>
            </a:r>
          </a:p>
        </p:txBody>
      </p:sp>
      <p:pic>
        <p:nvPicPr>
          <p:cNvPr id="12" name="Picture 11" descr="A white numbers on a black background&#10;&#10;Description automatically generated with medium confidence">
            <a:extLst>
              <a:ext uri="{FF2B5EF4-FFF2-40B4-BE49-F238E27FC236}">
                <a16:creationId xmlns:a16="http://schemas.microsoft.com/office/drawing/2014/main" id="{56ACB82E-F258-2D36-921D-6FDB2D0CEE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2" name="Picture 1">
            <a:extLst>
              <a:ext uri="{FF2B5EF4-FFF2-40B4-BE49-F238E27FC236}">
                <a16:creationId xmlns:a16="http://schemas.microsoft.com/office/drawing/2014/main" id="{6B7DE704-2213-8CE6-A953-61BC64F52ED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857250"/>
            <a:ext cx="9144000" cy="3714750"/>
          </a:xfrm>
          <a:prstGeom prst="rect">
            <a:avLst/>
          </a:prstGeom>
        </p:spPr>
      </p:pic>
      <p:pic>
        <p:nvPicPr>
          <p:cNvPr id="11" name="Picture 10">
            <a:extLst>
              <a:ext uri="{FF2B5EF4-FFF2-40B4-BE49-F238E27FC236}">
                <a16:creationId xmlns:a16="http://schemas.microsoft.com/office/drawing/2014/main" id="{A83214C5-E8C5-4227-5338-9F3C4329818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970"/>
            <a:ext cx="9144000" cy="859221"/>
          </a:xfrm>
          <a:prstGeom prst="rect">
            <a:avLst/>
          </a:prstGeom>
        </p:spPr>
      </p:pic>
      <p:pic>
        <p:nvPicPr>
          <p:cNvPr id="13" name="Content Placeholder 6">
            <a:extLst>
              <a:ext uri="{FF2B5EF4-FFF2-40B4-BE49-F238E27FC236}">
                <a16:creationId xmlns:a16="http://schemas.microsoft.com/office/drawing/2014/main" id="{CC1578DC-AFE2-526E-A359-38501EEA26C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75610" y="1620783"/>
            <a:ext cx="5268393" cy="2187684"/>
          </a:xfrm>
          <a:prstGeom prst="rect">
            <a:avLst/>
          </a:prstGeom>
        </p:spPr>
      </p:pic>
      <p:pic>
        <p:nvPicPr>
          <p:cNvPr id="14" name="Picture 13">
            <a:extLst>
              <a:ext uri="{FF2B5EF4-FFF2-40B4-BE49-F238E27FC236}">
                <a16:creationId xmlns:a16="http://schemas.microsoft.com/office/drawing/2014/main" id="{823AA43E-E01A-307D-AB5E-DD2F019E714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1"/>
            <a:ext cx="9144000" cy="694373"/>
          </a:xfrm>
          <a:prstGeom prst="rect">
            <a:avLst/>
          </a:prstGeom>
        </p:spPr>
      </p:pic>
      <p:pic>
        <p:nvPicPr>
          <p:cNvPr id="17" name="Picture 16" descr="A white numbers on a black background&#10;&#10;Description automatically generated with medium confidence">
            <a:extLst>
              <a:ext uri="{FF2B5EF4-FFF2-40B4-BE49-F238E27FC236}">
                <a16:creationId xmlns:a16="http://schemas.microsoft.com/office/drawing/2014/main" id="{93B4C827-8B61-7A31-6764-EF26FB224F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918" y="4758298"/>
            <a:ext cx="1881378" cy="235728"/>
          </a:xfrm>
          <a:prstGeom prst="rect">
            <a:avLst/>
          </a:prstGeom>
        </p:spPr>
      </p:pic>
      <p:pic>
        <p:nvPicPr>
          <p:cNvPr id="16" name="Picture 15">
            <a:extLst>
              <a:ext uri="{FF2B5EF4-FFF2-40B4-BE49-F238E27FC236}">
                <a16:creationId xmlns:a16="http://schemas.microsoft.com/office/drawing/2014/main" id="{41491E60-C07E-0254-FEE0-B368E58A1058}"/>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7808825" y="3874048"/>
            <a:ext cx="1335175" cy="1335175"/>
          </a:xfrm>
          <a:prstGeom prst="rect">
            <a:avLst/>
          </a:prstGeom>
        </p:spPr>
      </p:pic>
      <p:pic>
        <p:nvPicPr>
          <p:cNvPr id="15" name="Picture 14">
            <a:extLst>
              <a:ext uri="{FF2B5EF4-FFF2-40B4-BE49-F238E27FC236}">
                <a16:creationId xmlns:a16="http://schemas.microsoft.com/office/drawing/2014/main" id="{6F8BF8E8-9E65-B90E-68CB-EC0E6DDAB3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857250"/>
            <a:ext cx="9144000" cy="3714750"/>
          </a:xfrm>
          <a:prstGeom prst="rect">
            <a:avLst/>
          </a:prstGeom>
        </p:spPr>
      </p:pic>
      <p:pic>
        <p:nvPicPr>
          <p:cNvPr id="18" name="Picture 17">
            <a:extLst>
              <a:ext uri="{FF2B5EF4-FFF2-40B4-BE49-F238E27FC236}">
                <a16:creationId xmlns:a16="http://schemas.microsoft.com/office/drawing/2014/main" id="{19EC5E3E-0D78-A120-2394-BE1431F1857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971"/>
            <a:ext cx="9144000" cy="859221"/>
          </a:xfrm>
          <a:prstGeom prst="rect">
            <a:avLst/>
          </a:prstGeom>
        </p:spPr>
      </p:pic>
      <p:pic>
        <p:nvPicPr>
          <p:cNvPr id="19" name="Content Placeholder 6">
            <a:extLst>
              <a:ext uri="{FF2B5EF4-FFF2-40B4-BE49-F238E27FC236}">
                <a16:creationId xmlns:a16="http://schemas.microsoft.com/office/drawing/2014/main" id="{4900E68B-24B2-D702-6648-FD854CC6644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75609" y="1620783"/>
            <a:ext cx="5268393" cy="2187684"/>
          </a:xfrm>
          <a:prstGeom prst="rect">
            <a:avLst/>
          </a:prstGeom>
        </p:spPr>
      </p:pic>
      <p:pic>
        <p:nvPicPr>
          <p:cNvPr id="20" name="Picture 19">
            <a:extLst>
              <a:ext uri="{FF2B5EF4-FFF2-40B4-BE49-F238E27FC236}">
                <a16:creationId xmlns:a16="http://schemas.microsoft.com/office/drawing/2014/main" id="{1F168EF0-C32B-44B6-A6B8-EAF7D27905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514850"/>
            <a:ext cx="9144000" cy="694373"/>
          </a:xfrm>
          <a:prstGeom prst="rect">
            <a:avLst/>
          </a:prstGeom>
        </p:spPr>
      </p:pic>
      <p:pic>
        <p:nvPicPr>
          <p:cNvPr id="21" name="Picture 20">
            <a:extLst>
              <a:ext uri="{FF2B5EF4-FFF2-40B4-BE49-F238E27FC236}">
                <a16:creationId xmlns:a16="http://schemas.microsoft.com/office/drawing/2014/main" id="{8303B3F3-F1CE-E1CA-4914-FF6549A2171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696202" y="4033089"/>
            <a:ext cx="1634331" cy="960638"/>
          </a:xfrm>
          <a:prstGeom prst="rect">
            <a:avLst/>
          </a:prstGeom>
        </p:spPr>
      </p:pic>
    </p:spTree>
    <p:extLst>
      <p:ext uri="{BB962C8B-B14F-4D97-AF65-F5344CB8AC3E}">
        <p14:creationId xmlns:p14="http://schemas.microsoft.com/office/powerpoint/2010/main" val="24618551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92EC8E-10E0-69F4-9A74-D2485717895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sp>
        <p:nvSpPr>
          <p:cNvPr id="3" name="Content Placeholder 2"/>
          <p:cNvSpPr>
            <a:spLocks noGrp="1"/>
          </p:cNvSpPr>
          <p:nvPr>
            <p:ph idx="1"/>
          </p:nvPr>
        </p:nvSpPr>
        <p:spPr>
          <a:xfrm>
            <a:off x="381000" y="1426463"/>
            <a:ext cx="8458200" cy="2939559"/>
          </a:xfrm>
          <a:prstGeom prst="rect">
            <a:avLst/>
          </a:prstGeo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971"/>
            <a:ext cx="9144000" cy="959914"/>
          </a:xfrm>
          <a:prstGeom prst="rect">
            <a:avLst/>
          </a:prstGeom>
        </p:spPr>
      </p:pic>
      <p:sp>
        <p:nvSpPr>
          <p:cNvPr id="2" name="Title 1"/>
          <p:cNvSpPr>
            <a:spLocks noGrp="1"/>
          </p:cNvSpPr>
          <p:nvPr>
            <p:ph type="title" hasCustomPrompt="1"/>
          </p:nvPr>
        </p:nvSpPr>
        <p:spPr>
          <a:xfrm>
            <a:off x="381000" y="70463"/>
            <a:ext cx="8458200" cy="857250"/>
          </a:xfrm>
        </p:spPr>
        <p:txBody>
          <a:bodyPr/>
          <a:lstStyle>
            <a:lvl1pPr>
              <a:defRPr cap="none">
                <a:solidFill>
                  <a:schemeClr val="bg1"/>
                </a:solidFill>
              </a:defRPr>
            </a:lvl1pPr>
          </a:lstStyle>
          <a:p>
            <a:r>
              <a:rPr lang="en-US" dirty="0"/>
              <a:t>Click to edit master title style</a:t>
            </a:r>
          </a:p>
        </p:txBody>
      </p:sp>
      <p:pic>
        <p:nvPicPr>
          <p:cNvPr id="6" name="Picture 5" descr="A white numbers on a black background&#10;&#10;Description automatically generated with medium confidence">
            <a:extLst>
              <a:ext uri="{FF2B5EF4-FFF2-40B4-BE49-F238E27FC236}">
                <a16:creationId xmlns:a16="http://schemas.microsoft.com/office/drawing/2014/main" id="{6A267B37-A1AF-6744-68E2-57625001D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7" name="Picture 6">
            <a:extLst>
              <a:ext uri="{FF2B5EF4-FFF2-40B4-BE49-F238E27FC236}">
                <a16:creationId xmlns:a16="http://schemas.microsoft.com/office/drawing/2014/main" id="{C5283303-887B-DA77-F02C-27E81ACB13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970"/>
            <a:ext cx="9144000" cy="859221"/>
          </a:xfrm>
          <a:prstGeom prst="rect">
            <a:avLst/>
          </a:prstGeom>
        </p:spPr>
      </p:pic>
      <p:pic>
        <p:nvPicPr>
          <p:cNvPr id="9" name="Picture 8">
            <a:extLst>
              <a:ext uri="{FF2B5EF4-FFF2-40B4-BE49-F238E27FC236}">
                <a16:creationId xmlns:a16="http://schemas.microsoft.com/office/drawing/2014/main" id="{91EB71F4-013B-5D69-B8D8-15F6B10B96F7}"/>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5" y="3874048"/>
            <a:ext cx="1335175" cy="1335175"/>
          </a:xfrm>
          <a:prstGeom prst="rect">
            <a:avLst/>
          </a:prstGeom>
        </p:spPr>
      </p:pic>
      <p:pic>
        <p:nvPicPr>
          <p:cNvPr id="5" name="Picture 4">
            <a:extLst>
              <a:ext uri="{FF2B5EF4-FFF2-40B4-BE49-F238E27FC236}">
                <a16:creationId xmlns:a16="http://schemas.microsoft.com/office/drawing/2014/main" id="{B4D3E3EC-0459-4A81-62FC-032195BDD9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970"/>
            <a:ext cx="9144000" cy="859221"/>
          </a:xfrm>
          <a:prstGeom prst="rect">
            <a:avLst/>
          </a:prstGeom>
        </p:spPr>
      </p:pic>
    </p:spTree>
    <p:extLst>
      <p:ext uri="{BB962C8B-B14F-4D97-AF65-F5344CB8AC3E}">
        <p14:creationId xmlns:p14="http://schemas.microsoft.com/office/powerpoint/2010/main" val="25469110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220716-C980-5633-80BA-2C8A5D17891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b="2068"/>
          <a:stretch/>
        </p:blipFill>
        <p:spPr>
          <a:xfrm>
            <a:off x="0" y="857250"/>
            <a:ext cx="9144000" cy="3660962"/>
          </a:xfrm>
          <a:prstGeom prst="rect">
            <a:avLst/>
          </a:prstGeom>
        </p:spPr>
      </p:pic>
      <p:sp>
        <p:nvSpPr>
          <p:cNvPr id="3" name="Content Placeholder 2"/>
          <p:cNvSpPr>
            <a:spLocks noGrp="1"/>
          </p:cNvSpPr>
          <p:nvPr>
            <p:ph idx="1"/>
          </p:nvPr>
        </p:nvSpPr>
        <p:spPr>
          <a:xfrm>
            <a:off x="381000" y="1206994"/>
            <a:ext cx="4876800" cy="29423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971"/>
            <a:ext cx="9144000" cy="859221"/>
          </a:xfrm>
          <a:prstGeom prst="rect">
            <a:avLst/>
          </a:prstGeom>
        </p:spPr>
      </p:pic>
      <p:pic>
        <p:nvPicPr>
          <p:cNvPr id="10" name="Content Placeholder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75608" y="1620783"/>
            <a:ext cx="5268393" cy="2187684"/>
          </a:xfrm>
          <a:prstGeom prst="rect">
            <a:avLst/>
          </a:prstGeom>
        </p:spPr>
      </p:pic>
      <p:pic>
        <p:nvPicPr>
          <p:cNvPr id="7" name="Picture 6">
            <a:extLst>
              <a:ext uri="{FF2B5EF4-FFF2-40B4-BE49-F238E27FC236}">
                <a16:creationId xmlns:a16="http://schemas.microsoft.com/office/drawing/2014/main" id="{72C87E1C-489E-AF3B-926D-B9234C2B61C9}"/>
              </a:ext>
            </a:extLst>
          </p:cNvPr>
          <p:cNvPicPr>
            <a:picLocks noChangeAspect="1"/>
          </p:cNvPicPr>
          <p:nvPr/>
        </p:nvPicPr>
        <p:blipFill>
          <a:blip r:embed="rId6"/>
          <a:stretch>
            <a:fillRect/>
          </a:stretch>
        </p:blipFill>
        <p:spPr>
          <a:xfrm>
            <a:off x="7808825" y="3875939"/>
            <a:ext cx="1335175" cy="1335175"/>
          </a:xfrm>
          <a:prstGeom prst="rect">
            <a:avLst/>
          </a:prstGeom>
        </p:spPr>
      </p:pic>
      <p:pic>
        <p:nvPicPr>
          <p:cNvPr id="4" name="Picture 3">
            <a:extLst>
              <a:ext uri="{FF2B5EF4-FFF2-40B4-BE49-F238E27FC236}">
                <a16:creationId xmlns:a16="http://schemas.microsoft.com/office/drawing/2014/main" id="{B64B1AB0-3DED-4190-10B4-07A7FB26CE8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971"/>
            <a:ext cx="9144000" cy="959914"/>
          </a:xfrm>
          <a:prstGeom prst="rect">
            <a:avLst/>
          </a:prstGeom>
        </p:spPr>
      </p:pic>
      <p:sp>
        <p:nvSpPr>
          <p:cNvPr id="5" name="Title 1">
            <a:extLst>
              <a:ext uri="{FF2B5EF4-FFF2-40B4-BE49-F238E27FC236}">
                <a16:creationId xmlns:a16="http://schemas.microsoft.com/office/drawing/2014/main" id="{8FE9488D-801E-8016-C272-EE762F77ECF3}"/>
              </a:ext>
            </a:extLst>
          </p:cNvPr>
          <p:cNvSpPr>
            <a:spLocks noGrp="1"/>
          </p:cNvSpPr>
          <p:nvPr>
            <p:ph type="title" hasCustomPrompt="1"/>
          </p:nvPr>
        </p:nvSpPr>
        <p:spPr>
          <a:xfrm>
            <a:off x="381000" y="70463"/>
            <a:ext cx="8458200" cy="857250"/>
          </a:xfrm>
        </p:spPr>
        <p:txBody>
          <a:bodyPr/>
          <a:lstStyle>
            <a:lvl1pPr>
              <a:defRPr cap="none">
                <a:solidFill>
                  <a:schemeClr val="bg1"/>
                </a:solidFill>
              </a:defRPr>
            </a:lvl1pPr>
          </a:lstStyle>
          <a:p>
            <a:r>
              <a:rPr lang="en-US" dirty="0"/>
              <a:t>Click to edit master title style</a:t>
            </a:r>
          </a:p>
        </p:txBody>
      </p:sp>
      <p:pic>
        <p:nvPicPr>
          <p:cNvPr id="12" name="Picture 11" descr="A white numbers on a black background&#10;&#10;Description automatically generated with medium confidence">
            <a:extLst>
              <a:ext uri="{FF2B5EF4-FFF2-40B4-BE49-F238E27FC236}">
                <a16:creationId xmlns:a16="http://schemas.microsoft.com/office/drawing/2014/main" id="{56ACB82E-F258-2D36-921D-6FDB2D0CEE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2" name="Picture 1">
            <a:extLst>
              <a:ext uri="{FF2B5EF4-FFF2-40B4-BE49-F238E27FC236}">
                <a16:creationId xmlns:a16="http://schemas.microsoft.com/office/drawing/2014/main" id="{6B7DE704-2213-8CE6-A953-61BC64F52ED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857250"/>
            <a:ext cx="9144000" cy="3714750"/>
          </a:xfrm>
          <a:prstGeom prst="rect">
            <a:avLst/>
          </a:prstGeom>
        </p:spPr>
      </p:pic>
      <p:pic>
        <p:nvPicPr>
          <p:cNvPr id="11" name="Picture 10">
            <a:extLst>
              <a:ext uri="{FF2B5EF4-FFF2-40B4-BE49-F238E27FC236}">
                <a16:creationId xmlns:a16="http://schemas.microsoft.com/office/drawing/2014/main" id="{A83214C5-E8C5-4227-5338-9F3C4329818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970"/>
            <a:ext cx="9144000" cy="859221"/>
          </a:xfrm>
          <a:prstGeom prst="rect">
            <a:avLst/>
          </a:prstGeom>
        </p:spPr>
      </p:pic>
      <p:pic>
        <p:nvPicPr>
          <p:cNvPr id="13" name="Content Placeholder 6">
            <a:extLst>
              <a:ext uri="{FF2B5EF4-FFF2-40B4-BE49-F238E27FC236}">
                <a16:creationId xmlns:a16="http://schemas.microsoft.com/office/drawing/2014/main" id="{CC1578DC-AFE2-526E-A359-38501EEA26C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75610" y="1620783"/>
            <a:ext cx="5268393" cy="2187684"/>
          </a:xfrm>
          <a:prstGeom prst="rect">
            <a:avLst/>
          </a:prstGeom>
        </p:spPr>
      </p:pic>
      <p:pic>
        <p:nvPicPr>
          <p:cNvPr id="14" name="Picture 13">
            <a:extLst>
              <a:ext uri="{FF2B5EF4-FFF2-40B4-BE49-F238E27FC236}">
                <a16:creationId xmlns:a16="http://schemas.microsoft.com/office/drawing/2014/main" id="{823AA43E-E01A-307D-AB5E-DD2F019E714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1"/>
            <a:ext cx="9144000" cy="694373"/>
          </a:xfrm>
          <a:prstGeom prst="rect">
            <a:avLst/>
          </a:prstGeom>
        </p:spPr>
      </p:pic>
      <p:pic>
        <p:nvPicPr>
          <p:cNvPr id="17" name="Picture 16" descr="A white numbers on a black background&#10;&#10;Description automatically generated with medium confidence">
            <a:extLst>
              <a:ext uri="{FF2B5EF4-FFF2-40B4-BE49-F238E27FC236}">
                <a16:creationId xmlns:a16="http://schemas.microsoft.com/office/drawing/2014/main" id="{93B4C827-8B61-7A31-6764-EF26FB224F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918" y="4758298"/>
            <a:ext cx="1881378" cy="235728"/>
          </a:xfrm>
          <a:prstGeom prst="rect">
            <a:avLst/>
          </a:prstGeom>
        </p:spPr>
      </p:pic>
      <p:pic>
        <p:nvPicPr>
          <p:cNvPr id="16" name="Picture 15">
            <a:extLst>
              <a:ext uri="{FF2B5EF4-FFF2-40B4-BE49-F238E27FC236}">
                <a16:creationId xmlns:a16="http://schemas.microsoft.com/office/drawing/2014/main" id="{41491E60-C07E-0254-FEE0-B368E58A1058}"/>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7808825" y="3874048"/>
            <a:ext cx="1335175" cy="1335175"/>
          </a:xfrm>
          <a:prstGeom prst="rect">
            <a:avLst/>
          </a:prstGeom>
        </p:spPr>
      </p:pic>
      <p:pic>
        <p:nvPicPr>
          <p:cNvPr id="15" name="Picture 14">
            <a:extLst>
              <a:ext uri="{FF2B5EF4-FFF2-40B4-BE49-F238E27FC236}">
                <a16:creationId xmlns:a16="http://schemas.microsoft.com/office/drawing/2014/main" id="{520EFD31-E091-152F-EC2C-76C328411BE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857250"/>
            <a:ext cx="9144000" cy="3714750"/>
          </a:xfrm>
          <a:prstGeom prst="rect">
            <a:avLst/>
          </a:prstGeom>
        </p:spPr>
      </p:pic>
      <p:pic>
        <p:nvPicPr>
          <p:cNvPr id="18" name="Picture 17">
            <a:extLst>
              <a:ext uri="{FF2B5EF4-FFF2-40B4-BE49-F238E27FC236}">
                <a16:creationId xmlns:a16="http://schemas.microsoft.com/office/drawing/2014/main" id="{2B08BBEF-F7FD-79AE-E80D-AA3B7747DC6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970"/>
            <a:ext cx="9144000" cy="859221"/>
          </a:xfrm>
          <a:prstGeom prst="rect">
            <a:avLst/>
          </a:prstGeom>
        </p:spPr>
      </p:pic>
      <p:pic>
        <p:nvPicPr>
          <p:cNvPr id="19" name="Content Placeholder 6">
            <a:extLst>
              <a:ext uri="{FF2B5EF4-FFF2-40B4-BE49-F238E27FC236}">
                <a16:creationId xmlns:a16="http://schemas.microsoft.com/office/drawing/2014/main" id="{1105F778-8041-E2B1-71E0-E0D617E7A7C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75610" y="1620783"/>
            <a:ext cx="5268393" cy="2187684"/>
          </a:xfrm>
          <a:prstGeom prst="rect">
            <a:avLst/>
          </a:prstGeom>
        </p:spPr>
      </p:pic>
      <p:pic>
        <p:nvPicPr>
          <p:cNvPr id="20" name="Picture 19">
            <a:extLst>
              <a:ext uri="{FF2B5EF4-FFF2-40B4-BE49-F238E27FC236}">
                <a16:creationId xmlns:a16="http://schemas.microsoft.com/office/drawing/2014/main" id="{58002ECA-5ADC-313C-5E2E-A8A0E60277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514851"/>
            <a:ext cx="9144000" cy="694373"/>
          </a:xfrm>
          <a:prstGeom prst="rect">
            <a:avLst/>
          </a:prstGeom>
        </p:spPr>
      </p:pic>
    </p:spTree>
    <p:extLst>
      <p:ext uri="{BB962C8B-B14F-4D97-AF65-F5344CB8AC3E}">
        <p14:creationId xmlns:p14="http://schemas.microsoft.com/office/powerpoint/2010/main" val="17534963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92EC8E-10E0-69F4-9A74-D2485717895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sp>
        <p:nvSpPr>
          <p:cNvPr id="3" name="Content Placeholder 2"/>
          <p:cNvSpPr>
            <a:spLocks noGrp="1"/>
          </p:cNvSpPr>
          <p:nvPr>
            <p:ph idx="1"/>
          </p:nvPr>
        </p:nvSpPr>
        <p:spPr>
          <a:xfrm>
            <a:off x="381000" y="1426463"/>
            <a:ext cx="8458200" cy="2939559"/>
          </a:xfrm>
          <a:prstGeom prst="rect">
            <a:avLst/>
          </a:prstGeo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971"/>
            <a:ext cx="9144000" cy="959914"/>
          </a:xfrm>
          <a:prstGeom prst="rect">
            <a:avLst/>
          </a:prstGeom>
        </p:spPr>
      </p:pic>
      <p:sp>
        <p:nvSpPr>
          <p:cNvPr id="2" name="Title 1"/>
          <p:cNvSpPr>
            <a:spLocks noGrp="1"/>
          </p:cNvSpPr>
          <p:nvPr>
            <p:ph type="title" hasCustomPrompt="1"/>
          </p:nvPr>
        </p:nvSpPr>
        <p:spPr>
          <a:xfrm>
            <a:off x="381000" y="70463"/>
            <a:ext cx="8458200" cy="857250"/>
          </a:xfrm>
        </p:spPr>
        <p:txBody>
          <a:bodyPr/>
          <a:lstStyle>
            <a:lvl1pPr>
              <a:defRPr cap="none">
                <a:solidFill>
                  <a:schemeClr val="bg1"/>
                </a:solidFill>
              </a:defRPr>
            </a:lvl1pPr>
          </a:lstStyle>
          <a:p>
            <a:r>
              <a:rPr lang="en-US" dirty="0"/>
              <a:t>Click to edit master title style</a:t>
            </a:r>
          </a:p>
        </p:txBody>
      </p:sp>
      <p:pic>
        <p:nvPicPr>
          <p:cNvPr id="6" name="Picture 5" descr="A white numbers on a black background&#10;&#10;Description automatically generated with medium confidence">
            <a:extLst>
              <a:ext uri="{FF2B5EF4-FFF2-40B4-BE49-F238E27FC236}">
                <a16:creationId xmlns:a16="http://schemas.microsoft.com/office/drawing/2014/main" id="{6A267B37-A1AF-6744-68E2-57625001D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9" name="Picture 8">
            <a:extLst>
              <a:ext uri="{FF2B5EF4-FFF2-40B4-BE49-F238E27FC236}">
                <a16:creationId xmlns:a16="http://schemas.microsoft.com/office/drawing/2014/main" id="{91EB71F4-013B-5D69-B8D8-15F6B10B96F7}"/>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20682571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220716-C980-5633-80BA-2C8A5D17891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b="2068"/>
          <a:stretch/>
        </p:blipFill>
        <p:spPr>
          <a:xfrm>
            <a:off x="0" y="857250"/>
            <a:ext cx="9144000" cy="3660962"/>
          </a:xfrm>
          <a:prstGeom prst="rect">
            <a:avLst/>
          </a:prstGeom>
        </p:spPr>
      </p:pic>
      <p:sp>
        <p:nvSpPr>
          <p:cNvPr id="3" name="Content Placeholder 2"/>
          <p:cNvSpPr>
            <a:spLocks noGrp="1"/>
          </p:cNvSpPr>
          <p:nvPr>
            <p:ph idx="1"/>
          </p:nvPr>
        </p:nvSpPr>
        <p:spPr>
          <a:xfrm>
            <a:off x="381000" y="1206994"/>
            <a:ext cx="4876800" cy="29423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971"/>
            <a:ext cx="9144000" cy="859221"/>
          </a:xfrm>
          <a:prstGeom prst="rect">
            <a:avLst/>
          </a:prstGeom>
        </p:spPr>
      </p:pic>
      <p:pic>
        <p:nvPicPr>
          <p:cNvPr id="10" name="Content Placeholder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75608" y="1620783"/>
            <a:ext cx="5268393" cy="2187684"/>
          </a:xfrm>
          <a:prstGeom prst="rect">
            <a:avLst/>
          </a:prstGeom>
        </p:spPr>
      </p:pic>
      <p:pic>
        <p:nvPicPr>
          <p:cNvPr id="7" name="Picture 6">
            <a:extLst>
              <a:ext uri="{FF2B5EF4-FFF2-40B4-BE49-F238E27FC236}">
                <a16:creationId xmlns:a16="http://schemas.microsoft.com/office/drawing/2014/main" id="{72C87E1C-489E-AF3B-926D-B9234C2B61C9}"/>
              </a:ext>
            </a:extLst>
          </p:cNvPr>
          <p:cNvPicPr>
            <a:picLocks noChangeAspect="1"/>
          </p:cNvPicPr>
          <p:nvPr/>
        </p:nvPicPr>
        <p:blipFill>
          <a:blip r:embed="rId6"/>
          <a:stretch>
            <a:fillRect/>
          </a:stretch>
        </p:blipFill>
        <p:spPr>
          <a:xfrm>
            <a:off x="7808825" y="3875939"/>
            <a:ext cx="1335175" cy="1335175"/>
          </a:xfrm>
          <a:prstGeom prst="rect">
            <a:avLst/>
          </a:prstGeom>
        </p:spPr>
      </p:pic>
      <p:pic>
        <p:nvPicPr>
          <p:cNvPr id="4" name="Picture 3">
            <a:extLst>
              <a:ext uri="{FF2B5EF4-FFF2-40B4-BE49-F238E27FC236}">
                <a16:creationId xmlns:a16="http://schemas.microsoft.com/office/drawing/2014/main" id="{B64B1AB0-3DED-4190-10B4-07A7FB26CE8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971"/>
            <a:ext cx="9144000" cy="959914"/>
          </a:xfrm>
          <a:prstGeom prst="rect">
            <a:avLst/>
          </a:prstGeom>
        </p:spPr>
      </p:pic>
      <p:sp>
        <p:nvSpPr>
          <p:cNvPr id="5" name="Title 1">
            <a:extLst>
              <a:ext uri="{FF2B5EF4-FFF2-40B4-BE49-F238E27FC236}">
                <a16:creationId xmlns:a16="http://schemas.microsoft.com/office/drawing/2014/main" id="{8FE9488D-801E-8016-C272-EE762F77ECF3}"/>
              </a:ext>
            </a:extLst>
          </p:cNvPr>
          <p:cNvSpPr>
            <a:spLocks noGrp="1"/>
          </p:cNvSpPr>
          <p:nvPr>
            <p:ph type="title" hasCustomPrompt="1"/>
          </p:nvPr>
        </p:nvSpPr>
        <p:spPr>
          <a:xfrm>
            <a:off x="381000" y="70463"/>
            <a:ext cx="8458200" cy="857250"/>
          </a:xfrm>
        </p:spPr>
        <p:txBody>
          <a:bodyPr/>
          <a:lstStyle>
            <a:lvl1pPr>
              <a:defRPr cap="none">
                <a:solidFill>
                  <a:schemeClr val="bg1"/>
                </a:solidFill>
              </a:defRPr>
            </a:lvl1pPr>
          </a:lstStyle>
          <a:p>
            <a:r>
              <a:rPr lang="en-US" dirty="0"/>
              <a:t>Click to edit master title style</a:t>
            </a:r>
          </a:p>
        </p:txBody>
      </p:sp>
      <p:pic>
        <p:nvPicPr>
          <p:cNvPr id="12" name="Picture 11" descr="A white numbers on a black background&#10;&#10;Description automatically generated with medium confidence">
            <a:extLst>
              <a:ext uri="{FF2B5EF4-FFF2-40B4-BE49-F238E27FC236}">
                <a16:creationId xmlns:a16="http://schemas.microsoft.com/office/drawing/2014/main" id="{56ACB82E-F258-2D36-921D-6FDB2D0CEE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2" name="Picture 1">
            <a:extLst>
              <a:ext uri="{FF2B5EF4-FFF2-40B4-BE49-F238E27FC236}">
                <a16:creationId xmlns:a16="http://schemas.microsoft.com/office/drawing/2014/main" id="{6B7DE704-2213-8CE6-A953-61BC64F52ED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857250"/>
            <a:ext cx="9144000" cy="3714750"/>
          </a:xfrm>
          <a:prstGeom prst="rect">
            <a:avLst/>
          </a:prstGeom>
        </p:spPr>
      </p:pic>
      <p:pic>
        <p:nvPicPr>
          <p:cNvPr id="11" name="Picture 10">
            <a:extLst>
              <a:ext uri="{FF2B5EF4-FFF2-40B4-BE49-F238E27FC236}">
                <a16:creationId xmlns:a16="http://schemas.microsoft.com/office/drawing/2014/main" id="{A83214C5-E8C5-4227-5338-9F3C4329818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970"/>
            <a:ext cx="9144000" cy="859221"/>
          </a:xfrm>
          <a:prstGeom prst="rect">
            <a:avLst/>
          </a:prstGeom>
        </p:spPr>
      </p:pic>
      <p:pic>
        <p:nvPicPr>
          <p:cNvPr id="13" name="Content Placeholder 6">
            <a:extLst>
              <a:ext uri="{FF2B5EF4-FFF2-40B4-BE49-F238E27FC236}">
                <a16:creationId xmlns:a16="http://schemas.microsoft.com/office/drawing/2014/main" id="{CC1578DC-AFE2-526E-A359-38501EEA26C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75610" y="1620783"/>
            <a:ext cx="5268393" cy="2187684"/>
          </a:xfrm>
          <a:prstGeom prst="rect">
            <a:avLst/>
          </a:prstGeom>
        </p:spPr>
      </p:pic>
      <p:pic>
        <p:nvPicPr>
          <p:cNvPr id="14" name="Picture 13">
            <a:extLst>
              <a:ext uri="{FF2B5EF4-FFF2-40B4-BE49-F238E27FC236}">
                <a16:creationId xmlns:a16="http://schemas.microsoft.com/office/drawing/2014/main" id="{823AA43E-E01A-307D-AB5E-DD2F019E714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1"/>
            <a:ext cx="9144000" cy="694373"/>
          </a:xfrm>
          <a:prstGeom prst="rect">
            <a:avLst/>
          </a:prstGeom>
        </p:spPr>
      </p:pic>
      <p:pic>
        <p:nvPicPr>
          <p:cNvPr id="17" name="Picture 16" descr="A white numbers on a black background&#10;&#10;Description automatically generated with medium confidence">
            <a:extLst>
              <a:ext uri="{FF2B5EF4-FFF2-40B4-BE49-F238E27FC236}">
                <a16:creationId xmlns:a16="http://schemas.microsoft.com/office/drawing/2014/main" id="{93B4C827-8B61-7A31-6764-EF26FB224F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918" y="4758298"/>
            <a:ext cx="1881378" cy="235728"/>
          </a:xfrm>
          <a:prstGeom prst="rect">
            <a:avLst/>
          </a:prstGeom>
        </p:spPr>
      </p:pic>
      <p:pic>
        <p:nvPicPr>
          <p:cNvPr id="16" name="Picture 15">
            <a:extLst>
              <a:ext uri="{FF2B5EF4-FFF2-40B4-BE49-F238E27FC236}">
                <a16:creationId xmlns:a16="http://schemas.microsoft.com/office/drawing/2014/main" id="{41491E60-C07E-0254-FEE0-B368E58A1058}"/>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7808825" y="3874048"/>
            <a:ext cx="1335175" cy="1335175"/>
          </a:xfrm>
          <a:prstGeom prst="rect">
            <a:avLst/>
          </a:prstGeom>
        </p:spPr>
      </p:pic>
      <p:pic>
        <p:nvPicPr>
          <p:cNvPr id="15" name="Picture 14">
            <a:extLst>
              <a:ext uri="{FF2B5EF4-FFF2-40B4-BE49-F238E27FC236}">
                <a16:creationId xmlns:a16="http://schemas.microsoft.com/office/drawing/2014/main" id="{2ABC5D41-8BCD-E6BA-B764-D258B088327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857250"/>
            <a:ext cx="9144000" cy="3714750"/>
          </a:xfrm>
          <a:prstGeom prst="rect">
            <a:avLst/>
          </a:prstGeom>
        </p:spPr>
      </p:pic>
      <p:pic>
        <p:nvPicPr>
          <p:cNvPr id="18" name="Picture 17">
            <a:extLst>
              <a:ext uri="{FF2B5EF4-FFF2-40B4-BE49-F238E27FC236}">
                <a16:creationId xmlns:a16="http://schemas.microsoft.com/office/drawing/2014/main" id="{C0ADBC99-9357-EAE9-03B3-B43EE3465FC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970"/>
            <a:ext cx="9144000" cy="859221"/>
          </a:xfrm>
          <a:prstGeom prst="rect">
            <a:avLst/>
          </a:prstGeom>
        </p:spPr>
      </p:pic>
      <p:pic>
        <p:nvPicPr>
          <p:cNvPr id="19" name="Content Placeholder 6">
            <a:extLst>
              <a:ext uri="{FF2B5EF4-FFF2-40B4-BE49-F238E27FC236}">
                <a16:creationId xmlns:a16="http://schemas.microsoft.com/office/drawing/2014/main" id="{B0066B57-DB6F-A942-7DE9-B518E035148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75610" y="1620783"/>
            <a:ext cx="5268393" cy="2187684"/>
          </a:xfrm>
          <a:prstGeom prst="rect">
            <a:avLst/>
          </a:prstGeom>
        </p:spPr>
      </p:pic>
      <p:pic>
        <p:nvPicPr>
          <p:cNvPr id="20" name="Picture 19">
            <a:extLst>
              <a:ext uri="{FF2B5EF4-FFF2-40B4-BE49-F238E27FC236}">
                <a16:creationId xmlns:a16="http://schemas.microsoft.com/office/drawing/2014/main" id="{881AC620-6CA4-23BB-25AD-0A91272348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514851"/>
            <a:ext cx="9144000" cy="694373"/>
          </a:xfrm>
          <a:prstGeom prst="rect">
            <a:avLst/>
          </a:prstGeom>
        </p:spPr>
      </p:pic>
    </p:spTree>
    <p:extLst>
      <p:ext uri="{BB962C8B-B14F-4D97-AF65-F5344CB8AC3E}">
        <p14:creationId xmlns:p14="http://schemas.microsoft.com/office/powerpoint/2010/main" val="4290651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sp>
        <p:nvSpPr>
          <p:cNvPr id="2" name="Title 1"/>
          <p:cNvSpPr>
            <a:spLocks noGrp="1"/>
          </p:cNvSpPr>
          <p:nvPr>
            <p:ph type="title" hasCustomPrompt="1"/>
          </p:nvPr>
        </p:nvSpPr>
        <p:spPr>
          <a:xfrm>
            <a:off x="457200" y="525015"/>
            <a:ext cx="8229600" cy="857250"/>
          </a:xfrm>
        </p:spPr>
        <p:txBody>
          <a:bodyPr/>
          <a:lstStyle>
            <a:lvl1pPr algn="ctr">
              <a:defRPr cap="none">
                <a:solidFill>
                  <a:schemeClr val="accent2"/>
                </a:solidFill>
              </a:defRPr>
            </a:lvl1pPr>
          </a:lstStyle>
          <a:p>
            <a:r>
              <a:rPr lang="en-US" dirty="0"/>
              <a:t>Click to edit master title style</a:t>
            </a:r>
          </a:p>
        </p:txBody>
      </p:sp>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6" name="Picture 5" descr="A picture containing screenshot, windmill, design&#10;&#10;Description automatically generated">
            <a:extLst>
              <a:ext uri="{FF2B5EF4-FFF2-40B4-BE49-F238E27FC236}">
                <a16:creationId xmlns:a16="http://schemas.microsoft.com/office/drawing/2014/main" id="{57B4F118-C64B-B050-43A6-38067D227827}"/>
              </a:ext>
            </a:extLst>
          </p:cNvPr>
          <p:cNvPicPr>
            <a:picLocks noChangeAspect="1"/>
          </p:cNvPicPr>
          <p:nvPr/>
        </p:nvPicPr>
        <p:blipFill>
          <a:blip r:embed="rId4">
            <a:alphaModFix amt="12000"/>
            <a:extLst>
              <a:ext uri="{28A0092B-C50C-407E-A947-70E740481C1C}">
                <a14:useLocalDpi xmlns:a14="http://schemas.microsoft.com/office/drawing/2010/main" val="0"/>
              </a:ext>
            </a:extLst>
          </a:blip>
          <a:stretch>
            <a:fillRect/>
          </a:stretch>
        </p:blipFill>
        <p:spPr>
          <a:xfrm>
            <a:off x="195740" y="1599575"/>
            <a:ext cx="8752520" cy="2153805"/>
          </a:xfrm>
          <a:prstGeom prst="rect">
            <a:avLst/>
          </a:prstGeom>
        </p:spPr>
      </p:pic>
      <p:pic>
        <p:nvPicPr>
          <p:cNvPr id="3" name="Picture 2">
            <a:extLst>
              <a:ext uri="{FF2B5EF4-FFF2-40B4-BE49-F238E27FC236}">
                <a16:creationId xmlns:a16="http://schemas.microsoft.com/office/drawing/2014/main" id="{D705166F-EDC9-93A4-65BA-2F8A8F6D2629}"/>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6298292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220716-C980-5633-80BA-2C8A5D17891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r="18973" b="2068"/>
          <a:stretch/>
        </p:blipFill>
        <p:spPr>
          <a:xfrm>
            <a:off x="-1" y="0"/>
            <a:ext cx="9144001" cy="4518212"/>
          </a:xfrm>
          <a:prstGeom prst="rect">
            <a:avLst/>
          </a:prstGeom>
        </p:spPr>
      </p:pic>
      <p:pic>
        <p:nvPicPr>
          <p:cNvPr id="10" name="Content Placeholder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75608" y="1620783"/>
            <a:ext cx="5268393" cy="2187684"/>
          </a:xfrm>
          <a:prstGeom prst="rect">
            <a:avLst/>
          </a:prstGeom>
        </p:spPr>
      </p:pic>
      <p:pic>
        <p:nvPicPr>
          <p:cNvPr id="12" name="Picture 11" descr="A white numbers on a black background&#10;&#10;Description automatically generated with medium confidence">
            <a:extLst>
              <a:ext uri="{FF2B5EF4-FFF2-40B4-BE49-F238E27FC236}">
                <a16:creationId xmlns:a16="http://schemas.microsoft.com/office/drawing/2014/main" id="{56ACB82E-F258-2D36-921D-6FDB2D0CEE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2" name="Picture 1">
            <a:extLst>
              <a:ext uri="{FF2B5EF4-FFF2-40B4-BE49-F238E27FC236}">
                <a16:creationId xmlns:a16="http://schemas.microsoft.com/office/drawing/2014/main" id="{775222B0-8D2D-5CE9-E454-C4154337F2CB}"/>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5867736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220716-C980-5633-80BA-2C8A5D17891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a:ext>
            </a:extLst>
          </a:blip>
          <a:srcRect l="7331" r="11323" b="1682"/>
          <a:stretch/>
        </p:blipFill>
        <p:spPr>
          <a:xfrm>
            <a:off x="0" y="0"/>
            <a:ext cx="9144000" cy="4518212"/>
          </a:xfrm>
          <a:prstGeom prst="rect">
            <a:avLst/>
          </a:prstGeom>
        </p:spPr>
      </p:pic>
      <p:pic>
        <p:nvPicPr>
          <p:cNvPr id="10" name="Content Placeholder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55096" y="1072444"/>
            <a:ext cx="6588906" cy="2736023"/>
          </a:xfrm>
          <a:prstGeom prst="rect">
            <a:avLst/>
          </a:prstGeom>
        </p:spPr>
      </p:pic>
      <p:pic>
        <p:nvPicPr>
          <p:cNvPr id="7" name="Picture 6">
            <a:extLst>
              <a:ext uri="{FF2B5EF4-FFF2-40B4-BE49-F238E27FC236}">
                <a16:creationId xmlns:a16="http://schemas.microsoft.com/office/drawing/2014/main" id="{72C87E1C-489E-AF3B-926D-B9234C2B61C9}"/>
              </a:ext>
            </a:extLst>
          </p:cNvPr>
          <p:cNvPicPr>
            <a:picLocks noChangeAspect="1"/>
          </p:cNvPicPr>
          <p:nvPr/>
        </p:nvPicPr>
        <p:blipFill>
          <a:blip r:embed="rId5"/>
          <a:stretch>
            <a:fillRect/>
          </a:stretch>
        </p:blipFill>
        <p:spPr>
          <a:xfrm>
            <a:off x="7808825" y="3875939"/>
            <a:ext cx="1335175" cy="1335175"/>
          </a:xfrm>
          <a:prstGeom prst="rect">
            <a:avLst/>
          </a:prstGeom>
        </p:spPr>
      </p:pic>
      <p:pic>
        <p:nvPicPr>
          <p:cNvPr id="12" name="Picture 11" descr="A white numbers on a black background&#10;&#10;Description automatically generated with medium confidence">
            <a:extLst>
              <a:ext uri="{FF2B5EF4-FFF2-40B4-BE49-F238E27FC236}">
                <a16:creationId xmlns:a16="http://schemas.microsoft.com/office/drawing/2014/main" id="{56ACB82E-F258-2D36-921D-6FDB2D0CEE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14" name="Picture 13">
            <a:extLst>
              <a:ext uri="{FF2B5EF4-FFF2-40B4-BE49-F238E27FC236}">
                <a16:creationId xmlns:a16="http://schemas.microsoft.com/office/drawing/2014/main" id="{823AA43E-E01A-307D-AB5E-DD2F019E714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1"/>
            <a:ext cx="9144000" cy="694373"/>
          </a:xfrm>
          <a:prstGeom prst="rect">
            <a:avLst/>
          </a:prstGeom>
        </p:spPr>
      </p:pic>
      <p:pic>
        <p:nvPicPr>
          <p:cNvPr id="17" name="Picture 16" descr="A white numbers on a black background&#10;&#10;Description automatically generated with medium confidence">
            <a:extLst>
              <a:ext uri="{FF2B5EF4-FFF2-40B4-BE49-F238E27FC236}">
                <a16:creationId xmlns:a16="http://schemas.microsoft.com/office/drawing/2014/main" id="{93B4C827-8B61-7A31-6764-EF26FB224F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918" y="4758298"/>
            <a:ext cx="1881378" cy="235728"/>
          </a:xfrm>
          <a:prstGeom prst="rect">
            <a:avLst/>
          </a:prstGeom>
        </p:spPr>
      </p:pic>
      <p:pic>
        <p:nvPicPr>
          <p:cNvPr id="16" name="Picture 15">
            <a:extLst>
              <a:ext uri="{FF2B5EF4-FFF2-40B4-BE49-F238E27FC236}">
                <a16:creationId xmlns:a16="http://schemas.microsoft.com/office/drawing/2014/main" id="{41491E60-C07E-0254-FEE0-B368E58A1058}"/>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24364946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220716-C980-5633-80BA-2C8A5D17891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r="18973" b="2068"/>
          <a:stretch/>
        </p:blipFill>
        <p:spPr>
          <a:xfrm>
            <a:off x="-1" y="0"/>
            <a:ext cx="9144001" cy="4518212"/>
          </a:xfrm>
          <a:prstGeom prst="rect">
            <a:avLst/>
          </a:prstGeom>
        </p:spPr>
      </p:pic>
      <p:sp>
        <p:nvSpPr>
          <p:cNvPr id="3" name="Content Placeholder 2"/>
          <p:cNvSpPr>
            <a:spLocks noGrp="1"/>
          </p:cNvSpPr>
          <p:nvPr>
            <p:ph idx="1"/>
          </p:nvPr>
        </p:nvSpPr>
        <p:spPr>
          <a:xfrm>
            <a:off x="381000" y="1206994"/>
            <a:ext cx="4876800" cy="29423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Content Placeholder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75608" y="1620783"/>
            <a:ext cx="5268393" cy="2187684"/>
          </a:xfrm>
          <a:prstGeom prst="rect">
            <a:avLst/>
          </a:prstGeom>
        </p:spPr>
      </p:pic>
      <p:pic>
        <p:nvPicPr>
          <p:cNvPr id="12" name="Picture 11" descr="A white numbers on a black background&#10;&#10;Description automatically generated with medium confidence">
            <a:extLst>
              <a:ext uri="{FF2B5EF4-FFF2-40B4-BE49-F238E27FC236}">
                <a16:creationId xmlns:a16="http://schemas.microsoft.com/office/drawing/2014/main" id="{56ACB82E-F258-2D36-921D-6FDB2D0CEE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2" name="Picture 1">
            <a:extLst>
              <a:ext uri="{FF2B5EF4-FFF2-40B4-BE49-F238E27FC236}">
                <a16:creationId xmlns:a16="http://schemas.microsoft.com/office/drawing/2014/main" id="{775222B0-8D2D-5CE9-E454-C4154337F2CB}"/>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8303678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92EC8E-10E0-69F4-9A74-D2485717895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sp>
        <p:nvSpPr>
          <p:cNvPr id="2" name="Title 1"/>
          <p:cNvSpPr>
            <a:spLocks noGrp="1"/>
          </p:cNvSpPr>
          <p:nvPr>
            <p:ph type="title" hasCustomPrompt="1"/>
          </p:nvPr>
        </p:nvSpPr>
        <p:spPr>
          <a:xfrm>
            <a:off x="381000" y="49361"/>
            <a:ext cx="8458200" cy="857250"/>
          </a:xfrm>
        </p:spPr>
        <p:txBody>
          <a:bodyPr/>
          <a:lstStyle>
            <a:lvl1pPr>
              <a:defRPr cap="none">
                <a:solidFill>
                  <a:schemeClr val="accent1"/>
                </a:solidFill>
              </a:defRPr>
            </a:lvl1pPr>
          </a:lstStyle>
          <a:p>
            <a:r>
              <a:rPr lang="en-US" dirty="0"/>
              <a:t>Click to edit master title style</a:t>
            </a:r>
          </a:p>
        </p:txBody>
      </p:sp>
      <p:pic>
        <p:nvPicPr>
          <p:cNvPr id="6" name="Picture 5" descr="A white numbers on a black background&#10;&#10;Description automatically generated with medium confidence">
            <a:extLst>
              <a:ext uri="{FF2B5EF4-FFF2-40B4-BE49-F238E27FC236}">
                <a16:creationId xmlns:a16="http://schemas.microsoft.com/office/drawing/2014/main" id="{6A267B37-A1AF-6744-68E2-57625001D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1111EC2D-C4BA-9ED8-6FAA-175033789402}"/>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41210408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7924E6-6B2D-22BB-550F-AC0234265F4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143000"/>
            <a:ext cx="9144000" cy="1600200"/>
          </a:xfrm>
          <a:prstGeom prst="rect">
            <a:avLst/>
          </a:prstGeom>
        </p:spPr>
      </p:pic>
      <p:sp>
        <p:nvSpPr>
          <p:cNvPr id="2" name="Title 1"/>
          <p:cNvSpPr>
            <a:spLocks noGrp="1"/>
          </p:cNvSpPr>
          <p:nvPr>
            <p:ph type="ctrTitle" hasCustomPrompt="1"/>
          </p:nvPr>
        </p:nvSpPr>
        <p:spPr>
          <a:xfrm>
            <a:off x="685800" y="1391841"/>
            <a:ext cx="7772400" cy="1102519"/>
          </a:xfrm>
        </p:spPr>
        <p:txBody>
          <a:bodyPr/>
          <a:lstStyle>
            <a:lvl1pPr algn="ctr">
              <a:defRPr cap="none" baseline="0">
                <a:solidFill>
                  <a:schemeClr val="bg1"/>
                </a:solidFill>
              </a:defRPr>
            </a:lvl1pPr>
          </a:lstStyle>
          <a:p>
            <a:r>
              <a:rPr lang="en-US" dirty="0"/>
              <a:t>Click to edit master title style</a:t>
            </a:r>
          </a:p>
        </p:txBody>
      </p:sp>
      <p:pic>
        <p:nvPicPr>
          <p:cNvPr id="7" name="Picture 6" descr="A white numbers on a black background&#10;&#10;Description automatically generated with medium confidence">
            <a:extLst>
              <a:ext uri="{FF2B5EF4-FFF2-40B4-BE49-F238E27FC236}">
                <a16:creationId xmlns:a16="http://schemas.microsoft.com/office/drawing/2014/main" id="{74245653-E256-E553-4F50-4884E351F4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8" name="Picture 7">
            <a:extLst>
              <a:ext uri="{FF2B5EF4-FFF2-40B4-BE49-F238E27FC236}">
                <a16:creationId xmlns:a16="http://schemas.microsoft.com/office/drawing/2014/main" id="{482C1629-B152-8F99-F826-266F6224BE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168" y="2963427"/>
            <a:ext cx="3069771" cy="1424761"/>
          </a:xfrm>
          <a:prstGeom prst="rect">
            <a:avLst/>
          </a:prstGeom>
        </p:spPr>
      </p:pic>
      <p:pic>
        <p:nvPicPr>
          <p:cNvPr id="3" name="Picture 2">
            <a:extLst>
              <a:ext uri="{FF2B5EF4-FFF2-40B4-BE49-F238E27FC236}">
                <a16:creationId xmlns:a16="http://schemas.microsoft.com/office/drawing/2014/main" id="{235EFC47-68D3-2F40-CED7-A989DD58D3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143000"/>
            <a:ext cx="9144000" cy="1600200"/>
          </a:xfrm>
          <a:prstGeom prst="rect">
            <a:avLst/>
          </a:prstGeom>
        </p:spPr>
      </p:pic>
      <p:pic>
        <p:nvPicPr>
          <p:cNvPr id="6" name="Picture 5">
            <a:extLst>
              <a:ext uri="{FF2B5EF4-FFF2-40B4-BE49-F238E27FC236}">
                <a16:creationId xmlns:a16="http://schemas.microsoft.com/office/drawing/2014/main" id="{D6A6664B-0F1D-4FD0-AA29-A04463D974C1}"/>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808825" y="3874048"/>
            <a:ext cx="1335175" cy="1335175"/>
          </a:xfrm>
          <a:prstGeom prst="rect">
            <a:avLst/>
          </a:prstGeom>
        </p:spPr>
      </p:pic>
      <p:pic>
        <p:nvPicPr>
          <p:cNvPr id="5" name="Picture 4">
            <a:extLst>
              <a:ext uri="{FF2B5EF4-FFF2-40B4-BE49-F238E27FC236}">
                <a16:creationId xmlns:a16="http://schemas.microsoft.com/office/drawing/2014/main" id="{A02F70EB-99FB-87D6-9C66-70616AC7ECC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143000"/>
            <a:ext cx="9144000" cy="1600200"/>
          </a:xfrm>
          <a:prstGeom prst="rect">
            <a:avLst/>
          </a:prstGeom>
        </p:spPr>
      </p:pic>
    </p:spTree>
    <p:extLst>
      <p:ext uri="{BB962C8B-B14F-4D97-AF65-F5344CB8AC3E}">
        <p14:creationId xmlns:p14="http://schemas.microsoft.com/office/powerpoint/2010/main" val="8323747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7924E6-6B2D-22BB-550F-AC0234265F4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143000"/>
            <a:ext cx="9144000" cy="1600200"/>
          </a:xfrm>
          <a:prstGeom prst="rect">
            <a:avLst/>
          </a:prstGeom>
        </p:spPr>
      </p:pic>
      <p:sp>
        <p:nvSpPr>
          <p:cNvPr id="2" name="Title 1"/>
          <p:cNvSpPr>
            <a:spLocks noGrp="1"/>
          </p:cNvSpPr>
          <p:nvPr>
            <p:ph type="ctrTitle" hasCustomPrompt="1"/>
          </p:nvPr>
        </p:nvSpPr>
        <p:spPr>
          <a:xfrm>
            <a:off x="685800" y="1391841"/>
            <a:ext cx="7772400" cy="1102519"/>
          </a:xfrm>
        </p:spPr>
        <p:txBody>
          <a:bodyPr/>
          <a:lstStyle>
            <a:lvl1pPr algn="ctr">
              <a:defRPr cap="none" baseline="0">
                <a:solidFill>
                  <a:schemeClr val="bg1"/>
                </a:solidFill>
              </a:defRPr>
            </a:lvl1pPr>
          </a:lstStyle>
          <a:p>
            <a:r>
              <a:rPr lang="en-US" dirty="0"/>
              <a:t>Click to edit master title style</a:t>
            </a:r>
          </a:p>
        </p:txBody>
      </p:sp>
      <p:pic>
        <p:nvPicPr>
          <p:cNvPr id="7" name="Picture 6" descr="A white numbers on a black background&#10;&#10;Description automatically generated with medium confidence">
            <a:extLst>
              <a:ext uri="{FF2B5EF4-FFF2-40B4-BE49-F238E27FC236}">
                <a16:creationId xmlns:a16="http://schemas.microsoft.com/office/drawing/2014/main" id="{74245653-E256-E553-4F50-4884E351F4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8" name="Picture 7">
            <a:extLst>
              <a:ext uri="{FF2B5EF4-FFF2-40B4-BE49-F238E27FC236}">
                <a16:creationId xmlns:a16="http://schemas.microsoft.com/office/drawing/2014/main" id="{482C1629-B152-8F99-F826-266F6224BE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168" y="2963427"/>
            <a:ext cx="3069771" cy="1424761"/>
          </a:xfrm>
          <a:prstGeom prst="rect">
            <a:avLst/>
          </a:prstGeom>
        </p:spPr>
      </p:pic>
      <p:pic>
        <p:nvPicPr>
          <p:cNvPr id="3" name="Picture 2">
            <a:extLst>
              <a:ext uri="{FF2B5EF4-FFF2-40B4-BE49-F238E27FC236}">
                <a16:creationId xmlns:a16="http://schemas.microsoft.com/office/drawing/2014/main" id="{235EFC47-68D3-2F40-CED7-A989DD58D3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143000"/>
            <a:ext cx="9144000" cy="1600200"/>
          </a:xfrm>
          <a:prstGeom prst="rect">
            <a:avLst/>
          </a:prstGeom>
        </p:spPr>
      </p:pic>
      <p:pic>
        <p:nvPicPr>
          <p:cNvPr id="6" name="Picture 5">
            <a:extLst>
              <a:ext uri="{FF2B5EF4-FFF2-40B4-BE49-F238E27FC236}">
                <a16:creationId xmlns:a16="http://schemas.microsoft.com/office/drawing/2014/main" id="{D6A6664B-0F1D-4FD0-AA29-A04463D974C1}"/>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808825" y="3874048"/>
            <a:ext cx="1335175" cy="1335175"/>
          </a:xfrm>
          <a:prstGeom prst="rect">
            <a:avLst/>
          </a:prstGeom>
        </p:spPr>
      </p:pic>
      <p:pic>
        <p:nvPicPr>
          <p:cNvPr id="5" name="Picture 4">
            <a:extLst>
              <a:ext uri="{FF2B5EF4-FFF2-40B4-BE49-F238E27FC236}">
                <a16:creationId xmlns:a16="http://schemas.microsoft.com/office/drawing/2014/main" id="{369A00D8-0FB0-32A9-9841-2CE7F970E7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143000"/>
            <a:ext cx="9144000" cy="1600200"/>
          </a:xfrm>
          <a:prstGeom prst="rect">
            <a:avLst/>
          </a:prstGeom>
        </p:spPr>
      </p:pic>
    </p:spTree>
    <p:extLst>
      <p:ext uri="{BB962C8B-B14F-4D97-AF65-F5344CB8AC3E}">
        <p14:creationId xmlns:p14="http://schemas.microsoft.com/office/powerpoint/2010/main" val="28792108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7924E6-6B2D-22BB-550F-AC0234265F4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143000"/>
            <a:ext cx="9144000" cy="1600200"/>
          </a:xfrm>
          <a:prstGeom prst="rect">
            <a:avLst/>
          </a:prstGeom>
        </p:spPr>
      </p:pic>
      <p:sp>
        <p:nvSpPr>
          <p:cNvPr id="2" name="Title 1"/>
          <p:cNvSpPr>
            <a:spLocks noGrp="1"/>
          </p:cNvSpPr>
          <p:nvPr>
            <p:ph type="ctrTitle" hasCustomPrompt="1"/>
          </p:nvPr>
        </p:nvSpPr>
        <p:spPr>
          <a:xfrm>
            <a:off x="685800" y="1391841"/>
            <a:ext cx="7772400" cy="1102519"/>
          </a:xfrm>
        </p:spPr>
        <p:txBody>
          <a:bodyPr/>
          <a:lstStyle>
            <a:lvl1pPr algn="ctr">
              <a:defRPr cap="none" baseline="0">
                <a:solidFill>
                  <a:schemeClr val="bg1"/>
                </a:solidFill>
              </a:defRPr>
            </a:lvl1pPr>
          </a:lstStyle>
          <a:p>
            <a:r>
              <a:rPr lang="en-US" dirty="0"/>
              <a:t>Click to edit master title style</a:t>
            </a:r>
          </a:p>
        </p:txBody>
      </p:sp>
      <p:pic>
        <p:nvPicPr>
          <p:cNvPr id="7" name="Picture 6" descr="A white numbers on a black background&#10;&#10;Description automatically generated with medium confidence">
            <a:extLst>
              <a:ext uri="{FF2B5EF4-FFF2-40B4-BE49-F238E27FC236}">
                <a16:creationId xmlns:a16="http://schemas.microsoft.com/office/drawing/2014/main" id="{74245653-E256-E553-4F50-4884E351F4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8" name="Picture 7">
            <a:extLst>
              <a:ext uri="{FF2B5EF4-FFF2-40B4-BE49-F238E27FC236}">
                <a16:creationId xmlns:a16="http://schemas.microsoft.com/office/drawing/2014/main" id="{482C1629-B152-8F99-F826-266F6224BE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168" y="2963427"/>
            <a:ext cx="3069771" cy="1424761"/>
          </a:xfrm>
          <a:prstGeom prst="rect">
            <a:avLst/>
          </a:prstGeom>
        </p:spPr>
      </p:pic>
      <p:pic>
        <p:nvPicPr>
          <p:cNvPr id="3" name="Picture 2">
            <a:extLst>
              <a:ext uri="{FF2B5EF4-FFF2-40B4-BE49-F238E27FC236}">
                <a16:creationId xmlns:a16="http://schemas.microsoft.com/office/drawing/2014/main" id="{235EFC47-68D3-2F40-CED7-A989DD58D3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143000"/>
            <a:ext cx="9144000" cy="1600200"/>
          </a:xfrm>
          <a:prstGeom prst="rect">
            <a:avLst/>
          </a:prstGeom>
        </p:spPr>
      </p:pic>
      <p:pic>
        <p:nvPicPr>
          <p:cNvPr id="6" name="Picture 5">
            <a:extLst>
              <a:ext uri="{FF2B5EF4-FFF2-40B4-BE49-F238E27FC236}">
                <a16:creationId xmlns:a16="http://schemas.microsoft.com/office/drawing/2014/main" id="{D6A6664B-0F1D-4FD0-AA29-A04463D974C1}"/>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808825" y="3874048"/>
            <a:ext cx="1335175" cy="1335175"/>
          </a:xfrm>
          <a:prstGeom prst="rect">
            <a:avLst/>
          </a:prstGeom>
        </p:spPr>
      </p:pic>
      <p:pic>
        <p:nvPicPr>
          <p:cNvPr id="5" name="Picture 4">
            <a:extLst>
              <a:ext uri="{FF2B5EF4-FFF2-40B4-BE49-F238E27FC236}">
                <a16:creationId xmlns:a16="http://schemas.microsoft.com/office/drawing/2014/main" id="{1F3F16A3-3270-053B-E358-575CC37614F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143000"/>
            <a:ext cx="9144000" cy="1600200"/>
          </a:xfrm>
          <a:prstGeom prst="rect">
            <a:avLst/>
          </a:prstGeom>
        </p:spPr>
      </p:pic>
    </p:spTree>
    <p:extLst>
      <p:ext uri="{BB962C8B-B14F-4D97-AF65-F5344CB8AC3E}">
        <p14:creationId xmlns:p14="http://schemas.microsoft.com/office/powerpoint/2010/main" val="4770267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7924E6-6B2D-22BB-550F-AC0234265F4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143000"/>
            <a:ext cx="9144000" cy="1600200"/>
          </a:xfrm>
          <a:prstGeom prst="rect">
            <a:avLst/>
          </a:prstGeom>
        </p:spPr>
      </p:pic>
      <p:sp>
        <p:nvSpPr>
          <p:cNvPr id="2" name="Title 1"/>
          <p:cNvSpPr>
            <a:spLocks noGrp="1"/>
          </p:cNvSpPr>
          <p:nvPr>
            <p:ph type="ctrTitle" hasCustomPrompt="1"/>
          </p:nvPr>
        </p:nvSpPr>
        <p:spPr>
          <a:xfrm>
            <a:off x="685800" y="1391841"/>
            <a:ext cx="7772400" cy="1102519"/>
          </a:xfrm>
        </p:spPr>
        <p:txBody>
          <a:bodyPr/>
          <a:lstStyle>
            <a:lvl1pPr algn="ctr">
              <a:defRPr cap="none" baseline="0">
                <a:solidFill>
                  <a:schemeClr val="bg1"/>
                </a:solidFill>
              </a:defRPr>
            </a:lvl1pPr>
          </a:lstStyle>
          <a:p>
            <a:r>
              <a:rPr lang="en-US" dirty="0"/>
              <a:t>Click to edit master title style</a:t>
            </a:r>
          </a:p>
        </p:txBody>
      </p:sp>
      <p:pic>
        <p:nvPicPr>
          <p:cNvPr id="7" name="Picture 6" descr="A white numbers on a black background&#10;&#10;Description automatically generated with medium confidence">
            <a:extLst>
              <a:ext uri="{FF2B5EF4-FFF2-40B4-BE49-F238E27FC236}">
                <a16:creationId xmlns:a16="http://schemas.microsoft.com/office/drawing/2014/main" id="{74245653-E256-E553-4F50-4884E351F4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8" name="Picture 7">
            <a:extLst>
              <a:ext uri="{FF2B5EF4-FFF2-40B4-BE49-F238E27FC236}">
                <a16:creationId xmlns:a16="http://schemas.microsoft.com/office/drawing/2014/main" id="{482C1629-B152-8F99-F826-266F6224BE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168" y="2963427"/>
            <a:ext cx="3069771" cy="1424761"/>
          </a:xfrm>
          <a:prstGeom prst="rect">
            <a:avLst/>
          </a:prstGeom>
        </p:spPr>
      </p:pic>
      <p:pic>
        <p:nvPicPr>
          <p:cNvPr id="3" name="Picture 2">
            <a:extLst>
              <a:ext uri="{FF2B5EF4-FFF2-40B4-BE49-F238E27FC236}">
                <a16:creationId xmlns:a16="http://schemas.microsoft.com/office/drawing/2014/main" id="{235EFC47-68D3-2F40-CED7-A989DD58D3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143000"/>
            <a:ext cx="9144000" cy="1600200"/>
          </a:xfrm>
          <a:prstGeom prst="rect">
            <a:avLst/>
          </a:prstGeom>
        </p:spPr>
      </p:pic>
      <p:pic>
        <p:nvPicPr>
          <p:cNvPr id="6" name="Picture 5">
            <a:extLst>
              <a:ext uri="{FF2B5EF4-FFF2-40B4-BE49-F238E27FC236}">
                <a16:creationId xmlns:a16="http://schemas.microsoft.com/office/drawing/2014/main" id="{D6A6664B-0F1D-4FD0-AA29-A04463D974C1}"/>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808825" y="3874048"/>
            <a:ext cx="1335175" cy="1335175"/>
          </a:xfrm>
          <a:prstGeom prst="rect">
            <a:avLst/>
          </a:prstGeom>
        </p:spPr>
      </p:pic>
      <p:pic>
        <p:nvPicPr>
          <p:cNvPr id="5" name="Picture 4">
            <a:extLst>
              <a:ext uri="{FF2B5EF4-FFF2-40B4-BE49-F238E27FC236}">
                <a16:creationId xmlns:a16="http://schemas.microsoft.com/office/drawing/2014/main" id="{8C8D2F4B-7B00-23E5-065D-3151973F2BE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1143000"/>
            <a:ext cx="9144000" cy="1600200"/>
          </a:xfrm>
          <a:prstGeom prst="rect">
            <a:avLst/>
          </a:prstGeom>
        </p:spPr>
      </p:pic>
    </p:spTree>
    <p:extLst>
      <p:ext uri="{BB962C8B-B14F-4D97-AF65-F5344CB8AC3E}">
        <p14:creationId xmlns:p14="http://schemas.microsoft.com/office/powerpoint/2010/main" val="36705962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7924E6-6B2D-22BB-550F-AC0234265F4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143000"/>
            <a:ext cx="9144000" cy="1600200"/>
          </a:xfrm>
          <a:prstGeom prst="rect">
            <a:avLst/>
          </a:prstGeom>
        </p:spPr>
      </p:pic>
      <p:sp>
        <p:nvSpPr>
          <p:cNvPr id="2" name="Title 1"/>
          <p:cNvSpPr>
            <a:spLocks noGrp="1"/>
          </p:cNvSpPr>
          <p:nvPr>
            <p:ph type="ctrTitle" hasCustomPrompt="1"/>
          </p:nvPr>
        </p:nvSpPr>
        <p:spPr>
          <a:xfrm>
            <a:off x="685800" y="1391841"/>
            <a:ext cx="7772400" cy="1102519"/>
          </a:xfrm>
        </p:spPr>
        <p:txBody>
          <a:bodyPr/>
          <a:lstStyle>
            <a:lvl1pPr algn="ctr">
              <a:defRPr cap="none" baseline="0">
                <a:solidFill>
                  <a:schemeClr val="bg1"/>
                </a:solidFill>
              </a:defRPr>
            </a:lvl1pPr>
          </a:lstStyle>
          <a:p>
            <a:r>
              <a:rPr lang="en-US" dirty="0"/>
              <a:t>Click to edit master title style</a:t>
            </a:r>
          </a:p>
        </p:txBody>
      </p:sp>
      <p:pic>
        <p:nvPicPr>
          <p:cNvPr id="7" name="Picture 6" descr="A white numbers on a black background&#10;&#10;Description automatically generated with medium confidence">
            <a:extLst>
              <a:ext uri="{FF2B5EF4-FFF2-40B4-BE49-F238E27FC236}">
                <a16:creationId xmlns:a16="http://schemas.microsoft.com/office/drawing/2014/main" id="{74245653-E256-E553-4F50-4884E351F4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8" name="Picture 7">
            <a:extLst>
              <a:ext uri="{FF2B5EF4-FFF2-40B4-BE49-F238E27FC236}">
                <a16:creationId xmlns:a16="http://schemas.microsoft.com/office/drawing/2014/main" id="{482C1629-B152-8F99-F826-266F6224BE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168" y="2963427"/>
            <a:ext cx="3069771" cy="1424761"/>
          </a:xfrm>
          <a:prstGeom prst="rect">
            <a:avLst/>
          </a:prstGeom>
        </p:spPr>
      </p:pic>
      <p:pic>
        <p:nvPicPr>
          <p:cNvPr id="3" name="Picture 2">
            <a:extLst>
              <a:ext uri="{FF2B5EF4-FFF2-40B4-BE49-F238E27FC236}">
                <a16:creationId xmlns:a16="http://schemas.microsoft.com/office/drawing/2014/main" id="{0130B0C9-C52B-388D-F2B0-2F811EAF7E67}"/>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39064302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3" name="Content Placeholder 2"/>
          <p:cNvSpPr>
            <a:spLocks noGrp="1"/>
          </p:cNvSpPr>
          <p:nvPr>
            <p:ph sz="half" idx="1"/>
          </p:nvPr>
        </p:nvSpPr>
        <p:spPr>
          <a:xfrm>
            <a:off x="457200" y="1378857"/>
            <a:ext cx="4038600" cy="2495191"/>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8857"/>
            <a:ext cx="4038600" cy="2495191"/>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5" name="Picture 4">
            <a:extLst>
              <a:ext uri="{FF2B5EF4-FFF2-40B4-BE49-F238E27FC236}">
                <a16:creationId xmlns:a16="http://schemas.microsoft.com/office/drawing/2014/main" id="{E46D433A-026C-2C65-E69C-49BB21AE7639}"/>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3278722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1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6" name="Picture 5" descr="A picture containing screenshot, windmill, design&#10;&#10;Description automatically generated">
            <a:extLst>
              <a:ext uri="{FF2B5EF4-FFF2-40B4-BE49-F238E27FC236}">
                <a16:creationId xmlns:a16="http://schemas.microsoft.com/office/drawing/2014/main" id="{57B4F118-C64B-B050-43A6-38067D227827}"/>
              </a:ext>
            </a:extLst>
          </p:cNvPr>
          <p:cNvPicPr>
            <a:picLocks noChangeAspect="1"/>
          </p:cNvPicPr>
          <p:nvPr/>
        </p:nvPicPr>
        <p:blipFill>
          <a:blip r:embed="rId4">
            <a:alphaModFix amt="12000"/>
            <a:extLst>
              <a:ext uri="{28A0092B-C50C-407E-A947-70E740481C1C}">
                <a14:useLocalDpi xmlns:a14="http://schemas.microsoft.com/office/drawing/2010/main" val="0"/>
              </a:ext>
            </a:extLst>
          </a:blip>
          <a:stretch>
            <a:fillRect/>
          </a:stretch>
        </p:blipFill>
        <p:spPr>
          <a:xfrm>
            <a:off x="195740" y="1599575"/>
            <a:ext cx="8752520" cy="2153805"/>
          </a:xfrm>
          <a:prstGeom prst="rect">
            <a:avLst/>
          </a:prstGeom>
        </p:spPr>
      </p:pic>
      <p:sp>
        <p:nvSpPr>
          <p:cNvPr id="4" name="Text Placeholder 7">
            <a:extLst>
              <a:ext uri="{FF2B5EF4-FFF2-40B4-BE49-F238E27FC236}">
                <a16:creationId xmlns:a16="http://schemas.microsoft.com/office/drawing/2014/main" id="{ACE8F8BF-DF9E-7CBF-5B02-8587FA1E385B}"/>
              </a:ext>
            </a:extLst>
          </p:cNvPr>
          <p:cNvSpPr>
            <a:spLocks noGrp="1"/>
          </p:cNvSpPr>
          <p:nvPr>
            <p:ph type="body" sz="quarter" idx="10"/>
          </p:nvPr>
        </p:nvSpPr>
        <p:spPr>
          <a:xfrm>
            <a:off x="457200" y="1147946"/>
            <a:ext cx="8229600" cy="2044700"/>
          </a:xfrm>
          <a:prstGeom prst="rect">
            <a:avLst/>
          </a:prstGeom>
        </p:spPr>
        <p:txBody>
          <a:bodyPr/>
          <a:lstStyle>
            <a:lvl1pPr marL="0" indent="0" algn="ctr">
              <a:buNone/>
              <a:defRPr sz="2200"/>
            </a:lvl1pPr>
            <a:lvl2pPr marL="557213" indent="-214313" algn="ctr">
              <a:buFont typeface="Arial" panose="020B0604020202020204" pitchFamily="34" charset="0"/>
              <a:buChar char="•"/>
              <a:defRPr sz="2000"/>
            </a:lvl2pPr>
            <a:lvl3pPr marL="857250" indent="-171450" algn="ctr">
              <a:buFont typeface="Courier New" panose="02070309020205020404" pitchFamily="49" charset="0"/>
              <a:buChar char="o"/>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a:extLst>
              <a:ext uri="{FF2B5EF4-FFF2-40B4-BE49-F238E27FC236}">
                <a16:creationId xmlns:a16="http://schemas.microsoft.com/office/drawing/2014/main" id="{DB6DC08B-0156-8CA4-6761-1F16059E0A2C}"/>
              </a:ext>
            </a:extLst>
          </p:cNvPr>
          <p:cNvPicPr>
            <a:picLocks noChangeAspect="1"/>
          </p:cNvPicPr>
          <p:nvPr/>
        </p:nvPicPr>
        <p:blipFill rotWithShape="1">
          <a:blip r:embed="rId5">
            <a:extLst>
              <a:ext uri="{28A0092B-C50C-407E-A947-70E740481C1C}">
                <a14:useLocalDpi xmlns:a14="http://schemas.microsoft.com/office/drawing/2010/main" val="0"/>
              </a:ext>
            </a:extLst>
          </a:blip>
          <a:srcRect l="50353"/>
          <a:stretch/>
        </p:blipFill>
        <p:spPr>
          <a:xfrm>
            <a:off x="0" y="209437"/>
            <a:ext cx="3858767" cy="799077"/>
          </a:xfrm>
          <a:prstGeom prst="rect">
            <a:avLst/>
          </a:prstGeom>
        </p:spPr>
      </p:pic>
      <p:sp>
        <p:nvSpPr>
          <p:cNvPr id="13" name="Title 1">
            <a:extLst>
              <a:ext uri="{FF2B5EF4-FFF2-40B4-BE49-F238E27FC236}">
                <a16:creationId xmlns:a16="http://schemas.microsoft.com/office/drawing/2014/main" id="{AE292E1F-7321-ADF4-A788-D333BCB16D07}"/>
              </a:ext>
            </a:extLst>
          </p:cNvPr>
          <p:cNvSpPr>
            <a:spLocks noGrp="1"/>
          </p:cNvSpPr>
          <p:nvPr>
            <p:ph type="title" hasCustomPrompt="1"/>
          </p:nvPr>
        </p:nvSpPr>
        <p:spPr>
          <a:xfrm>
            <a:off x="381000" y="358621"/>
            <a:ext cx="7195457" cy="558766"/>
          </a:xfrm>
          <a:prstGeom prst="rect">
            <a:avLst/>
          </a:prstGeom>
        </p:spPr>
        <p:txBody>
          <a:bodyPr>
            <a:normAutofit/>
          </a:bodyPr>
          <a:lstStyle>
            <a:lvl1pPr>
              <a:defRPr sz="3300"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2" name="Picture 1">
            <a:extLst>
              <a:ext uri="{FF2B5EF4-FFF2-40B4-BE49-F238E27FC236}">
                <a16:creationId xmlns:a16="http://schemas.microsoft.com/office/drawing/2014/main" id="{5476ABD2-4944-2C22-8E45-97C134C56150}"/>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10229724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sp>
        <p:nvSpPr>
          <p:cNvPr id="2" name="Title 1"/>
          <p:cNvSpPr>
            <a:spLocks noGrp="1"/>
          </p:cNvSpPr>
          <p:nvPr>
            <p:ph type="title" hasCustomPrompt="1"/>
          </p:nvPr>
        </p:nvSpPr>
        <p:spPr>
          <a:xfrm>
            <a:off x="457200" y="525015"/>
            <a:ext cx="8229600" cy="857250"/>
          </a:xfrm>
        </p:spPr>
        <p:txBody>
          <a:bodyPr/>
          <a:lstStyle>
            <a:lvl1pPr algn="ctr">
              <a:defRPr cap="none">
                <a:solidFill>
                  <a:schemeClr val="accent2"/>
                </a:solidFill>
              </a:defRPr>
            </a:lvl1pPr>
          </a:lstStyle>
          <a:p>
            <a:r>
              <a:rPr lang="en-US" dirty="0"/>
              <a:t>Click to edit master title style</a:t>
            </a:r>
          </a:p>
        </p:txBody>
      </p:sp>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6" name="Picture 5" descr="A picture containing screenshot, windmill, design&#10;&#10;Description automatically generated">
            <a:extLst>
              <a:ext uri="{FF2B5EF4-FFF2-40B4-BE49-F238E27FC236}">
                <a16:creationId xmlns:a16="http://schemas.microsoft.com/office/drawing/2014/main" id="{57B4F118-C64B-B050-43A6-38067D227827}"/>
              </a:ext>
            </a:extLst>
          </p:cNvPr>
          <p:cNvPicPr>
            <a:picLocks noChangeAspect="1"/>
          </p:cNvPicPr>
          <p:nvPr/>
        </p:nvPicPr>
        <p:blipFill>
          <a:blip r:embed="rId4">
            <a:alphaModFix amt="12000"/>
            <a:extLst>
              <a:ext uri="{28A0092B-C50C-407E-A947-70E740481C1C}">
                <a14:useLocalDpi xmlns:a14="http://schemas.microsoft.com/office/drawing/2010/main" val="0"/>
              </a:ext>
            </a:extLst>
          </a:blip>
          <a:stretch>
            <a:fillRect/>
          </a:stretch>
        </p:blipFill>
        <p:spPr>
          <a:xfrm>
            <a:off x="195740" y="1599575"/>
            <a:ext cx="8752520" cy="2153805"/>
          </a:xfrm>
          <a:prstGeom prst="rect">
            <a:avLst/>
          </a:prstGeom>
        </p:spPr>
      </p:pic>
      <p:pic>
        <p:nvPicPr>
          <p:cNvPr id="3" name="Picture 2">
            <a:extLst>
              <a:ext uri="{FF2B5EF4-FFF2-40B4-BE49-F238E27FC236}">
                <a16:creationId xmlns:a16="http://schemas.microsoft.com/office/drawing/2014/main" id="{D705166F-EDC9-93A4-65BA-2F8A8F6D2629}"/>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2833178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1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6" name="Picture 5" descr="A picture containing screenshot, windmill, design&#10;&#10;Description automatically generated">
            <a:extLst>
              <a:ext uri="{FF2B5EF4-FFF2-40B4-BE49-F238E27FC236}">
                <a16:creationId xmlns:a16="http://schemas.microsoft.com/office/drawing/2014/main" id="{57B4F118-C64B-B050-43A6-38067D227827}"/>
              </a:ext>
            </a:extLst>
          </p:cNvPr>
          <p:cNvPicPr>
            <a:picLocks noChangeAspect="1"/>
          </p:cNvPicPr>
          <p:nvPr/>
        </p:nvPicPr>
        <p:blipFill>
          <a:blip r:embed="rId4">
            <a:alphaModFix amt="12000"/>
            <a:extLst>
              <a:ext uri="{28A0092B-C50C-407E-A947-70E740481C1C}">
                <a14:useLocalDpi xmlns:a14="http://schemas.microsoft.com/office/drawing/2010/main" val="0"/>
              </a:ext>
            </a:extLst>
          </a:blip>
          <a:stretch>
            <a:fillRect/>
          </a:stretch>
        </p:blipFill>
        <p:spPr>
          <a:xfrm>
            <a:off x="195740" y="1599575"/>
            <a:ext cx="8752520" cy="2153805"/>
          </a:xfrm>
          <a:prstGeom prst="rect">
            <a:avLst/>
          </a:prstGeom>
        </p:spPr>
      </p:pic>
      <p:pic>
        <p:nvPicPr>
          <p:cNvPr id="12" name="Picture 11">
            <a:extLst>
              <a:ext uri="{FF2B5EF4-FFF2-40B4-BE49-F238E27FC236}">
                <a16:creationId xmlns:a16="http://schemas.microsoft.com/office/drawing/2014/main" id="{DB6DC08B-0156-8CA4-6761-1F16059E0A2C}"/>
              </a:ext>
            </a:extLst>
          </p:cNvPr>
          <p:cNvPicPr>
            <a:picLocks noChangeAspect="1"/>
          </p:cNvPicPr>
          <p:nvPr/>
        </p:nvPicPr>
        <p:blipFill rotWithShape="1">
          <a:blip r:embed="rId5">
            <a:extLst>
              <a:ext uri="{28A0092B-C50C-407E-A947-70E740481C1C}">
                <a14:useLocalDpi xmlns:a14="http://schemas.microsoft.com/office/drawing/2010/main" val="0"/>
              </a:ext>
            </a:extLst>
          </a:blip>
          <a:srcRect l="50353"/>
          <a:stretch/>
        </p:blipFill>
        <p:spPr>
          <a:xfrm>
            <a:off x="0" y="209437"/>
            <a:ext cx="3858767" cy="799077"/>
          </a:xfrm>
          <a:prstGeom prst="rect">
            <a:avLst/>
          </a:prstGeom>
        </p:spPr>
      </p:pic>
      <p:sp>
        <p:nvSpPr>
          <p:cNvPr id="13" name="Title 1">
            <a:extLst>
              <a:ext uri="{FF2B5EF4-FFF2-40B4-BE49-F238E27FC236}">
                <a16:creationId xmlns:a16="http://schemas.microsoft.com/office/drawing/2014/main" id="{AE292E1F-7321-ADF4-A788-D333BCB16D07}"/>
              </a:ext>
            </a:extLst>
          </p:cNvPr>
          <p:cNvSpPr>
            <a:spLocks noGrp="1"/>
          </p:cNvSpPr>
          <p:nvPr>
            <p:ph type="title" hasCustomPrompt="1"/>
          </p:nvPr>
        </p:nvSpPr>
        <p:spPr>
          <a:xfrm>
            <a:off x="381000" y="358621"/>
            <a:ext cx="7195457" cy="558766"/>
          </a:xfrm>
          <a:prstGeom prst="rect">
            <a:avLst/>
          </a:prstGeom>
        </p:spPr>
        <p:txBody>
          <a:bodyPr>
            <a:normAutofit/>
          </a:bodyPr>
          <a:lstStyle>
            <a:lvl1pPr>
              <a:defRPr sz="3300"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2" name="Picture 1">
            <a:extLst>
              <a:ext uri="{FF2B5EF4-FFF2-40B4-BE49-F238E27FC236}">
                <a16:creationId xmlns:a16="http://schemas.microsoft.com/office/drawing/2014/main" id="{5476ABD2-4944-2C22-8E45-97C134C56150}"/>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20282942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1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6" name="Picture 5" descr="A picture containing screenshot, windmill, design&#10;&#10;Description automatically generated">
            <a:extLst>
              <a:ext uri="{FF2B5EF4-FFF2-40B4-BE49-F238E27FC236}">
                <a16:creationId xmlns:a16="http://schemas.microsoft.com/office/drawing/2014/main" id="{57B4F118-C64B-B050-43A6-38067D227827}"/>
              </a:ext>
            </a:extLst>
          </p:cNvPr>
          <p:cNvPicPr>
            <a:picLocks noChangeAspect="1"/>
          </p:cNvPicPr>
          <p:nvPr/>
        </p:nvPicPr>
        <p:blipFill>
          <a:blip r:embed="rId4">
            <a:alphaModFix amt="12000"/>
            <a:extLst>
              <a:ext uri="{28A0092B-C50C-407E-A947-70E740481C1C}">
                <a14:useLocalDpi xmlns:a14="http://schemas.microsoft.com/office/drawing/2010/main" val="0"/>
              </a:ext>
            </a:extLst>
          </a:blip>
          <a:stretch>
            <a:fillRect/>
          </a:stretch>
        </p:blipFill>
        <p:spPr>
          <a:xfrm>
            <a:off x="195740" y="1599575"/>
            <a:ext cx="8752520" cy="2153805"/>
          </a:xfrm>
          <a:prstGeom prst="rect">
            <a:avLst/>
          </a:prstGeom>
        </p:spPr>
      </p:pic>
      <p:sp>
        <p:nvSpPr>
          <p:cNvPr id="4" name="Text Placeholder 7">
            <a:extLst>
              <a:ext uri="{FF2B5EF4-FFF2-40B4-BE49-F238E27FC236}">
                <a16:creationId xmlns:a16="http://schemas.microsoft.com/office/drawing/2014/main" id="{ACE8F8BF-DF9E-7CBF-5B02-8587FA1E385B}"/>
              </a:ext>
            </a:extLst>
          </p:cNvPr>
          <p:cNvSpPr>
            <a:spLocks noGrp="1"/>
          </p:cNvSpPr>
          <p:nvPr>
            <p:ph type="body" sz="quarter" idx="10"/>
          </p:nvPr>
        </p:nvSpPr>
        <p:spPr>
          <a:xfrm>
            <a:off x="457200" y="1147946"/>
            <a:ext cx="8229600" cy="2044700"/>
          </a:xfrm>
          <a:prstGeom prst="rect">
            <a:avLst/>
          </a:prstGeom>
        </p:spPr>
        <p:txBody>
          <a:bodyPr/>
          <a:lstStyle>
            <a:lvl1pPr marL="0" indent="0" algn="ctr">
              <a:buNone/>
              <a:defRPr sz="2200"/>
            </a:lvl1pPr>
            <a:lvl2pPr marL="557213" indent="-214313" algn="ctr">
              <a:buFont typeface="Arial" panose="020B0604020202020204" pitchFamily="34" charset="0"/>
              <a:buChar char="•"/>
              <a:defRPr sz="2000"/>
            </a:lvl2pPr>
            <a:lvl3pPr marL="857250" indent="-171450" algn="ctr">
              <a:buFont typeface="Courier New" panose="02070309020205020404" pitchFamily="49" charset="0"/>
              <a:buChar char="o"/>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a:extLst>
              <a:ext uri="{FF2B5EF4-FFF2-40B4-BE49-F238E27FC236}">
                <a16:creationId xmlns:a16="http://schemas.microsoft.com/office/drawing/2014/main" id="{DB6DC08B-0156-8CA4-6761-1F16059E0A2C}"/>
              </a:ext>
            </a:extLst>
          </p:cNvPr>
          <p:cNvPicPr>
            <a:picLocks noChangeAspect="1"/>
          </p:cNvPicPr>
          <p:nvPr/>
        </p:nvPicPr>
        <p:blipFill rotWithShape="1">
          <a:blip r:embed="rId5">
            <a:extLst>
              <a:ext uri="{28A0092B-C50C-407E-A947-70E740481C1C}">
                <a14:useLocalDpi xmlns:a14="http://schemas.microsoft.com/office/drawing/2010/main" val="0"/>
              </a:ext>
            </a:extLst>
          </a:blip>
          <a:srcRect l="50353"/>
          <a:stretch/>
        </p:blipFill>
        <p:spPr>
          <a:xfrm>
            <a:off x="0" y="209437"/>
            <a:ext cx="3858767" cy="799077"/>
          </a:xfrm>
          <a:prstGeom prst="rect">
            <a:avLst/>
          </a:prstGeom>
        </p:spPr>
      </p:pic>
      <p:sp>
        <p:nvSpPr>
          <p:cNvPr id="13" name="Title 1">
            <a:extLst>
              <a:ext uri="{FF2B5EF4-FFF2-40B4-BE49-F238E27FC236}">
                <a16:creationId xmlns:a16="http://schemas.microsoft.com/office/drawing/2014/main" id="{AE292E1F-7321-ADF4-A788-D333BCB16D07}"/>
              </a:ext>
            </a:extLst>
          </p:cNvPr>
          <p:cNvSpPr>
            <a:spLocks noGrp="1"/>
          </p:cNvSpPr>
          <p:nvPr>
            <p:ph type="title" hasCustomPrompt="1"/>
          </p:nvPr>
        </p:nvSpPr>
        <p:spPr>
          <a:xfrm>
            <a:off x="381000" y="358621"/>
            <a:ext cx="7195457" cy="558766"/>
          </a:xfrm>
          <a:prstGeom prst="rect">
            <a:avLst/>
          </a:prstGeom>
        </p:spPr>
        <p:txBody>
          <a:bodyPr>
            <a:normAutofit/>
          </a:bodyPr>
          <a:lstStyle>
            <a:lvl1pPr>
              <a:defRPr sz="3300"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2" name="Picture 1">
            <a:extLst>
              <a:ext uri="{FF2B5EF4-FFF2-40B4-BE49-F238E27FC236}">
                <a16:creationId xmlns:a16="http://schemas.microsoft.com/office/drawing/2014/main" id="{5476ABD2-4944-2C22-8E45-97C134C56150}"/>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26586843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6" name="Picture 5">
            <a:extLst>
              <a:ext uri="{FF2B5EF4-FFF2-40B4-BE49-F238E27FC236}">
                <a16:creationId xmlns:a16="http://schemas.microsoft.com/office/drawing/2014/main" id="{57B4F118-C64B-B050-43A6-38067D2278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7152" y="2789643"/>
            <a:ext cx="2121558" cy="1604540"/>
          </a:xfrm>
          <a:prstGeom prst="rect">
            <a:avLst/>
          </a:prstGeom>
        </p:spPr>
      </p:pic>
      <p:pic>
        <p:nvPicPr>
          <p:cNvPr id="3" name="Picture 2">
            <a:extLst>
              <a:ext uri="{FF2B5EF4-FFF2-40B4-BE49-F238E27FC236}">
                <a16:creationId xmlns:a16="http://schemas.microsoft.com/office/drawing/2014/main" id="{B18B4B26-A28B-BCBA-7C5C-FE60607B4D95}"/>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30004174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8416C769-5600-8978-E438-F532153E9B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168" y="2963427"/>
            <a:ext cx="3069771" cy="1424761"/>
          </a:xfrm>
          <a:prstGeom prst="rect">
            <a:avLst/>
          </a:prstGeom>
        </p:spPr>
      </p:pic>
      <p:pic>
        <p:nvPicPr>
          <p:cNvPr id="4" name="Picture 3">
            <a:extLst>
              <a:ext uri="{FF2B5EF4-FFF2-40B4-BE49-F238E27FC236}">
                <a16:creationId xmlns:a16="http://schemas.microsoft.com/office/drawing/2014/main" id="{C4554BE7-564F-B484-E977-A67927D1968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209437"/>
            <a:ext cx="7772398" cy="799078"/>
          </a:xfrm>
          <a:prstGeom prst="rect">
            <a:avLst/>
          </a:prstGeom>
        </p:spPr>
      </p:pic>
      <p:sp>
        <p:nvSpPr>
          <p:cNvPr id="7" name="Title 1">
            <a:extLst>
              <a:ext uri="{FF2B5EF4-FFF2-40B4-BE49-F238E27FC236}">
                <a16:creationId xmlns:a16="http://schemas.microsoft.com/office/drawing/2014/main" id="{A26B311C-E955-EA1D-29C0-32B3A26CE804}"/>
              </a:ext>
            </a:extLst>
          </p:cNvPr>
          <p:cNvSpPr>
            <a:spLocks noGrp="1"/>
          </p:cNvSpPr>
          <p:nvPr>
            <p:ph type="title" hasCustomPrompt="1"/>
          </p:nvPr>
        </p:nvSpPr>
        <p:spPr>
          <a:xfrm>
            <a:off x="381000" y="172861"/>
            <a:ext cx="8458200" cy="857250"/>
          </a:xfrm>
        </p:spPr>
        <p:txBody>
          <a:bodyPr/>
          <a:lstStyle>
            <a:lvl1pPr>
              <a:defRPr cap="none">
                <a:solidFill>
                  <a:schemeClr val="bg1"/>
                </a:solidFill>
              </a:defRPr>
            </a:lvl1pPr>
          </a:lstStyle>
          <a:p>
            <a:r>
              <a:rPr lang="en-US" dirty="0"/>
              <a:t>Click to edit master title style</a:t>
            </a:r>
          </a:p>
        </p:txBody>
      </p:sp>
      <p:pic>
        <p:nvPicPr>
          <p:cNvPr id="2" name="Picture 1">
            <a:extLst>
              <a:ext uri="{FF2B5EF4-FFF2-40B4-BE49-F238E27FC236}">
                <a16:creationId xmlns:a16="http://schemas.microsoft.com/office/drawing/2014/main" id="{48A57699-8D3B-32EF-2C5B-47397BE8B6B7}"/>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7172642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8416C769-5600-8978-E438-F532153E9B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168" y="2963427"/>
            <a:ext cx="3069771" cy="1424761"/>
          </a:xfrm>
          <a:prstGeom prst="rect">
            <a:avLst/>
          </a:prstGeom>
        </p:spPr>
      </p:pic>
      <p:sp>
        <p:nvSpPr>
          <p:cNvPr id="2" name="Title 1">
            <a:extLst>
              <a:ext uri="{FF2B5EF4-FFF2-40B4-BE49-F238E27FC236}">
                <a16:creationId xmlns:a16="http://schemas.microsoft.com/office/drawing/2014/main" id="{C624668E-3FFC-48E0-57B7-3B4A697B795E}"/>
              </a:ext>
            </a:extLst>
          </p:cNvPr>
          <p:cNvSpPr>
            <a:spLocks noGrp="1"/>
          </p:cNvSpPr>
          <p:nvPr>
            <p:ph type="title" hasCustomPrompt="1"/>
          </p:nvPr>
        </p:nvSpPr>
        <p:spPr>
          <a:xfrm>
            <a:off x="381000" y="205979"/>
            <a:ext cx="8305800" cy="857250"/>
          </a:xfrm>
        </p:spPr>
        <p:txBody>
          <a:bodyPr/>
          <a:lstStyle>
            <a:lvl1pPr>
              <a:defRPr cap="none"/>
            </a:lvl1pPr>
          </a:lstStyle>
          <a:p>
            <a:r>
              <a:rPr lang="en-US" dirty="0"/>
              <a:t>Click to edit master title style</a:t>
            </a:r>
          </a:p>
        </p:txBody>
      </p:sp>
      <p:sp>
        <p:nvSpPr>
          <p:cNvPr id="4" name="Text Placeholder 7">
            <a:extLst>
              <a:ext uri="{FF2B5EF4-FFF2-40B4-BE49-F238E27FC236}">
                <a16:creationId xmlns:a16="http://schemas.microsoft.com/office/drawing/2014/main" id="{EE7C6EBC-4F55-5C36-BADE-74286EE45E50}"/>
              </a:ext>
            </a:extLst>
          </p:cNvPr>
          <p:cNvSpPr>
            <a:spLocks noGrp="1"/>
          </p:cNvSpPr>
          <p:nvPr>
            <p:ph type="body" sz="quarter" idx="10"/>
          </p:nvPr>
        </p:nvSpPr>
        <p:spPr>
          <a:xfrm>
            <a:off x="381000" y="1147946"/>
            <a:ext cx="8305800" cy="2044700"/>
          </a:xfrm>
          <a:prstGeom prst="rect">
            <a:avLst/>
          </a:prstGeom>
        </p:spPr>
        <p:txBody>
          <a:bodyPr/>
          <a:lstStyle>
            <a:lvl1pPr marL="0" indent="0" algn="l">
              <a:buNone/>
              <a:defRPr sz="2200"/>
            </a:lvl1pPr>
            <a:lvl2pPr marL="557213" indent="-214313" algn="l">
              <a:buFont typeface="Arial" panose="020B0604020202020204" pitchFamily="34" charset="0"/>
              <a:buChar char="•"/>
              <a:defRPr sz="2000"/>
            </a:lvl2pPr>
            <a:lvl3pPr marL="857250" indent="-171450" algn="l">
              <a:buFont typeface="Courier New" panose="02070309020205020404" pitchFamily="49" charset="0"/>
              <a:buChar char="o"/>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C2C71B5C-C393-B00D-9094-5D939A7CCC64}"/>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2421519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5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8416C769-5600-8978-E438-F532153E9B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06881" y="174081"/>
            <a:ext cx="939061" cy="1571491"/>
          </a:xfrm>
          <a:prstGeom prst="rect">
            <a:avLst/>
          </a:prstGeom>
        </p:spPr>
      </p:pic>
      <p:sp>
        <p:nvSpPr>
          <p:cNvPr id="4" name="Title 1">
            <a:extLst>
              <a:ext uri="{FF2B5EF4-FFF2-40B4-BE49-F238E27FC236}">
                <a16:creationId xmlns:a16="http://schemas.microsoft.com/office/drawing/2014/main" id="{B4FC0D98-243E-F8DC-4C9B-ED4666134036}"/>
              </a:ext>
            </a:extLst>
          </p:cNvPr>
          <p:cNvSpPr>
            <a:spLocks noGrp="1"/>
          </p:cNvSpPr>
          <p:nvPr>
            <p:ph type="title" hasCustomPrompt="1"/>
          </p:nvPr>
        </p:nvSpPr>
        <p:spPr>
          <a:xfrm>
            <a:off x="381000" y="205979"/>
            <a:ext cx="8305800" cy="857250"/>
          </a:xfrm>
        </p:spPr>
        <p:txBody>
          <a:bodyPr/>
          <a:lstStyle>
            <a:lvl1pPr>
              <a:defRPr cap="none">
                <a:solidFill>
                  <a:schemeClr val="accent4"/>
                </a:solidFill>
              </a:defRPr>
            </a:lvl1pPr>
          </a:lstStyle>
          <a:p>
            <a:r>
              <a:rPr lang="en-US" dirty="0"/>
              <a:t>Click to edit master title style</a:t>
            </a:r>
          </a:p>
        </p:txBody>
      </p:sp>
      <p:sp>
        <p:nvSpPr>
          <p:cNvPr id="2" name="Text Placeholder 7">
            <a:extLst>
              <a:ext uri="{FF2B5EF4-FFF2-40B4-BE49-F238E27FC236}">
                <a16:creationId xmlns:a16="http://schemas.microsoft.com/office/drawing/2014/main" id="{3AC1CA47-BD8D-6C8E-6CE6-EF7226FE74D8}"/>
              </a:ext>
            </a:extLst>
          </p:cNvPr>
          <p:cNvSpPr>
            <a:spLocks noGrp="1"/>
          </p:cNvSpPr>
          <p:nvPr>
            <p:ph type="body" sz="quarter" idx="10"/>
          </p:nvPr>
        </p:nvSpPr>
        <p:spPr>
          <a:xfrm>
            <a:off x="381000" y="1147946"/>
            <a:ext cx="8305800" cy="2044700"/>
          </a:xfrm>
          <a:prstGeom prst="rect">
            <a:avLst/>
          </a:prstGeom>
        </p:spPr>
        <p:txBody>
          <a:bodyPr/>
          <a:lstStyle>
            <a:lvl1pPr marL="0" indent="0" algn="l">
              <a:buNone/>
              <a:defRPr sz="2200"/>
            </a:lvl1pPr>
            <a:lvl2pPr marL="557213" indent="-214313" algn="l">
              <a:buFont typeface="Arial" panose="020B0604020202020204" pitchFamily="34" charset="0"/>
              <a:buChar char="•"/>
              <a:defRPr sz="2000"/>
            </a:lvl2pPr>
            <a:lvl3pPr marL="857250" indent="-171450" algn="l">
              <a:buFont typeface="Courier New" panose="02070309020205020404" pitchFamily="49" charset="0"/>
              <a:buChar char="o"/>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DDF76ECC-2FDA-4E51-74A3-D90188DE1FC2}"/>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29242847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6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8416C769-5600-8978-E438-F532153E9B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55131" y="79288"/>
            <a:ext cx="1826029" cy="1656165"/>
          </a:xfrm>
          <a:prstGeom prst="rect">
            <a:avLst/>
          </a:prstGeom>
        </p:spPr>
      </p:pic>
      <p:sp>
        <p:nvSpPr>
          <p:cNvPr id="2" name="Title 1">
            <a:extLst>
              <a:ext uri="{FF2B5EF4-FFF2-40B4-BE49-F238E27FC236}">
                <a16:creationId xmlns:a16="http://schemas.microsoft.com/office/drawing/2014/main" id="{D8A0AC96-AC12-1D79-F1FA-13F9EA1B9AAA}"/>
              </a:ext>
            </a:extLst>
          </p:cNvPr>
          <p:cNvSpPr>
            <a:spLocks noGrp="1"/>
          </p:cNvSpPr>
          <p:nvPr>
            <p:ph type="title" hasCustomPrompt="1"/>
          </p:nvPr>
        </p:nvSpPr>
        <p:spPr>
          <a:xfrm>
            <a:off x="381000" y="205979"/>
            <a:ext cx="8305800" cy="857250"/>
          </a:xfrm>
        </p:spPr>
        <p:txBody>
          <a:bodyPr/>
          <a:lstStyle>
            <a:lvl1pPr>
              <a:defRPr cap="none">
                <a:solidFill>
                  <a:schemeClr val="accent1"/>
                </a:solidFill>
              </a:defRPr>
            </a:lvl1pPr>
          </a:lstStyle>
          <a:p>
            <a:r>
              <a:rPr lang="en-US" dirty="0"/>
              <a:t>Click to edit master title style</a:t>
            </a:r>
          </a:p>
        </p:txBody>
      </p:sp>
      <p:sp>
        <p:nvSpPr>
          <p:cNvPr id="4" name="Text Placeholder 7">
            <a:extLst>
              <a:ext uri="{FF2B5EF4-FFF2-40B4-BE49-F238E27FC236}">
                <a16:creationId xmlns:a16="http://schemas.microsoft.com/office/drawing/2014/main" id="{EBA85AE8-8C7C-0175-F2F9-40388D814A78}"/>
              </a:ext>
            </a:extLst>
          </p:cNvPr>
          <p:cNvSpPr>
            <a:spLocks noGrp="1"/>
          </p:cNvSpPr>
          <p:nvPr>
            <p:ph type="body" sz="quarter" idx="10"/>
          </p:nvPr>
        </p:nvSpPr>
        <p:spPr>
          <a:xfrm>
            <a:off x="381000" y="1147946"/>
            <a:ext cx="8305800" cy="2044700"/>
          </a:xfrm>
          <a:prstGeom prst="rect">
            <a:avLst/>
          </a:prstGeom>
        </p:spPr>
        <p:txBody>
          <a:bodyPr/>
          <a:lstStyle>
            <a:lvl1pPr marL="0" indent="0" algn="l">
              <a:buNone/>
              <a:defRPr sz="2200"/>
            </a:lvl1pPr>
            <a:lvl2pPr marL="557213" indent="-214313" algn="l">
              <a:buFont typeface="Arial" panose="020B0604020202020204" pitchFamily="34" charset="0"/>
              <a:buChar char="•"/>
              <a:defRPr sz="2000"/>
            </a:lvl2pPr>
            <a:lvl3pPr marL="857250" indent="-171450" algn="l">
              <a:buFont typeface="Courier New" panose="02070309020205020404" pitchFamily="49" charset="0"/>
              <a:buChar char="o"/>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9621B004-E290-78BC-C161-EB66BBA005D4}"/>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1406648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7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8416C769-5600-8978-E438-F532153E9B9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715992" y="299971"/>
            <a:ext cx="2185666" cy="1055149"/>
          </a:xfrm>
          <a:prstGeom prst="rect">
            <a:avLst/>
          </a:prstGeom>
        </p:spPr>
      </p:pic>
      <p:sp>
        <p:nvSpPr>
          <p:cNvPr id="2" name="Title 1">
            <a:extLst>
              <a:ext uri="{FF2B5EF4-FFF2-40B4-BE49-F238E27FC236}">
                <a16:creationId xmlns:a16="http://schemas.microsoft.com/office/drawing/2014/main" id="{FB263FF8-B2BC-D584-F4B6-19E544BDD847}"/>
              </a:ext>
            </a:extLst>
          </p:cNvPr>
          <p:cNvSpPr>
            <a:spLocks noGrp="1"/>
          </p:cNvSpPr>
          <p:nvPr>
            <p:ph type="title" hasCustomPrompt="1"/>
          </p:nvPr>
        </p:nvSpPr>
        <p:spPr>
          <a:xfrm>
            <a:off x="381000" y="205979"/>
            <a:ext cx="8305800" cy="857250"/>
          </a:xfrm>
        </p:spPr>
        <p:txBody>
          <a:bodyPr/>
          <a:lstStyle>
            <a:lvl1pPr>
              <a:defRPr cap="none">
                <a:solidFill>
                  <a:schemeClr val="tx2"/>
                </a:solidFill>
              </a:defRPr>
            </a:lvl1pPr>
          </a:lstStyle>
          <a:p>
            <a:r>
              <a:rPr lang="en-US" dirty="0"/>
              <a:t>Click to edit master title style</a:t>
            </a:r>
          </a:p>
        </p:txBody>
      </p:sp>
      <p:sp>
        <p:nvSpPr>
          <p:cNvPr id="4" name="Text Placeholder 7">
            <a:extLst>
              <a:ext uri="{FF2B5EF4-FFF2-40B4-BE49-F238E27FC236}">
                <a16:creationId xmlns:a16="http://schemas.microsoft.com/office/drawing/2014/main" id="{39EA72D1-51EC-CDE0-44AC-89A6C3142CA4}"/>
              </a:ext>
            </a:extLst>
          </p:cNvPr>
          <p:cNvSpPr>
            <a:spLocks noGrp="1"/>
          </p:cNvSpPr>
          <p:nvPr>
            <p:ph type="body" sz="quarter" idx="10"/>
          </p:nvPr>
        </p:nvSpPr>
        <p:spPr>
          <a:xfrm>
            <a:off x="381000" y="1147946"/>
            <a:ext cx="8305800" cy="2044700"/>
          </a:xfrm>
          <a:prstGeom prst="rect">
            <a:avLst/>
          </a:prstGeom>
        </p:spPr>
        <p:txBody>
          <a:bodyPr/>
          <a:lstStyle>
            <a:lvl1pPr marL="0" indent="0" algn="l">
              <a:buNone/>
              <a:defRPr sz="2200"/>
            </a:lvl1pPr>
            <a:lvl2pPr marL="557213" indent="-214313" algn="l">
              <a:buFont typeface="Arial" panose="020B0604020202020204" pitchFamily="34" charset="0"/>
              <a:buChar char="•"/>
              <a:defRPr sz="2000"/>
            </a:lvl2pPr>
            <a:lvl3pPr marL="857250" indent="-171450" algn="l">
              <a:buFont typeface="Courier New" panose="02070309020205020404" pitchFamily="49" charset="0"/>
              <a:buChar char="o"/>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E74834C0-BAD7-7117-6C10-340D48EF739F}"/>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15474066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7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6387D-7ABD-D7FF-DBF9-6B82175580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14850"/>
            <a:ext cx="9144000" cy="694373"/>
          </a:xfrm>
          <a:prstGeom prst="rect">
            <a:avLst/>
          </a:prstGeom>
        </p:spPr>
      </p:pic>
      <p:pic>
        <p:nvPicPr>
          <p:cNvPr id="10" name="Picture 9" descr="A white numbers on a black background&#10;&#10;Description automatically generated with medium confidence">
            <a:extLst>
              <a:ext uri="{FF2B5EF4-FFF2-40B4-BE49-F238E27FC236}">
                <a16:creationId xmlns:a16="http://schemas.microsoft.com/office/drawing/2014/main" id="{778F204C-9C7D-21BB-4058-B8E24FD84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18" y="4756185"/>
            <a:ext cx="1881378" cy="235728"/>
          </a:xfrm>
          <a:prstGeom prst="rect">
            <a:avLst/>
          </a:prstGeom>
        </p:spPr>
      </p:pic>
      <p:pic>
        <p:nvPicPr>
          <p:cNvPr id="3" name="Picture 2">
            <a:extLst>
              <a:ext uri="{FF2B5EF4-FFF2-40B4-BE49-F238E27FC236}">
                <a16:creationId xmlns:a16="http://schemas.microsoft.com/office/drawing/2014/main" id="{8416C769-5600-8978-E438-F532153E9B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2630" y="3356570"/>
            <a:ext cx="2185666" cy="1055149"/>
          </a:xfrm>
          <a:prstGeom prst="rect">
            <a:avLst/>
          </a:prstGeom>
        </p:spPr>
      </p:pic>
      <p:sp>
        <p:nvSpPr>
          <p:cNvPr id="2" name="Title 1">
            <a:extLst>
              <a:ext uri="{FF2B5EF4-FFF2-40B4-BE49-F238E27FC236}">
                <a16:creationId xmlns:a16="http://schemas.microsoft.com/office/drawing/2014/main" id="{FB263FF8-B2BC-D584-F4B6-19E544BDD847}"/>
              </a:ext>
            </a:extLst>
          </p:cNvPr>
          <p:cNvSpPr>
            <a:spLocks noGrp="1"/>
          </p:cNvSpPr>
          <p:nvPr>
            <p:ph type="title" hasCustomPrompt="1"/>
          </p:nvPr>
        </p:nvSpPr>
        <p:spPr>
          <a:xfrm>
            <a:off x="381000" y="205979"/>
            <a:ext cx="8305800" cy="857250"/>
          </a:xfrm>
        </p:spPr>
        <p:txBody>
          <a:bodyPr/>
          <a:lstStyle>
            <a:lvl1pPr>
              <a:defRPr cap="none">
                <a:solidFill>
                  <a:schemeClr val="tx2"/>
                </a:solidFill>
              </a:defRPr>
            </a:lvl1pPr>
          </a:lstStyle>
          <a:p>
            <a:r>
              <a:rPr lang="en-US" dirty="0"/>
              <a:t>Click to edit master title style</a:t>
            </a:r>
          </a:p>
        </p:txBody>
      </p:sp>
      <p:sp>
        <p:nvSpPr>
          <p:cNvPr id="4" name="Text Placeholder 7">
            <a:extLst>
              <a:ext uri="{FF2B5EF4-FFF2-40B4-BE49-F238E27FC236}">
                <a16:creationId xmlns:a16="http://schemas.microsoft.com/office/drawing/2014/main" id="{39EA72D1-51EC-CDE0-44AC-89A6C3142CA4}"/>
              </a:ext>
            </a:extLst>
          </p:cNvPr>
          <p:cNvSpPr>
            <a:spLocks noGrp="1"/>
          </p:cNvSpPr>
          <p:nvPr>
            <p:ph type="body" sz="quarter" idx="10"/>
          </p:nvPr>
        </p:nvSpPr>
        <p:spPr>
          <a:xfrm>
            <a:off x="381000" y="1147946"/>
            <a:ext cx="8305800" cy="2044700"/>
          </a:xfrm>
          <a:prstGeom prst="rect">
            <a:avLst/>
          </a:prstGeom>
        </p:spPr>
        <p:txBody>
          <a:bodyPr/>
          <a:lstStyle>
            <a:lvl1pPr marL="0" indent="0" algn="l">
              <a:buNone/>
              <a:defRPr sz="2200"/>
            </a:lvl1pPr>
            <a:lvl2pPr marL="557213" indent="-214313" algn="l">
              <a:buFont typeface="Arial" panose="020B0604020202020204" pitchFamily="34" charset="0"/>
              <a:buChar char="•"/>
              <a:defRPr sz="2000"/>
            </a:lvl2pPr>
            <a:lvl3pPr marL="857250" indent="-171450" algn="l">
              <a:buFont typeface="Courier New" panose="02070309020205020404" pitchFamily="49" charset="0"/>
              <a:buChar char="o"/>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E74834C0-BAD7-7117-6C10-340D48EF739F}"/>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08825" y="3874048"/>
            <a:ext cx="1335175" cy="1335175"/>
          </a:xfrm>
          <a:prstGeom prst="rect">
            <a:avLst/>
          </a:prstGeom>
        </p:spPr>
      </p:pic>
    </p:spTree>
    <p:extLst>
      <p:ext uri="{BB962C8B-B14F-4D97-AF65-F5344CB8AC3E}">
        <p14:creationId xmlns:p14="http://schemas.microsoft.com/office/powerpoint/2010/main" val="89221517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theme" Target="../theme/theme2.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8"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9" Type="http://schemas.openxmlformats.org/officeDocument/2006/relationships/slideLayout" Target="../slideLayouts/slideLayout112.xml"/><Relationship Id="rId21" Type="http://schemas.openxmlformats.org/officeDocument/2006/relationships/slideLayout" Target="../slideLayouts/slideLayout94.xml"/><Relationship Id="rId34" Type="http://schemas.openxmlformats.org/officeDocument/2006/relationships/slideLayout" Target="../slideLayouts/slideLayout107.xml"/><Relationship Id="rId42" Type="http://schemas.openxmlformats.org/officeDocument/2006/relationships/slideLayout" Target="../slideLayouts/slideLayout115.xml"/><Relationship Id="rId47" Type="http://schemas.openxmlformats.org/officeDocument/2006/relationships/slideLayout" Target="../slideLayouts/slideLayout120.xml"/><Relationship Id="rId50" Type="http://schemas.openxmlformats.org/officeDocument/2006/relationships/slideLayout" Target="../slideLayouts/slideLayout123.xml"/><Relationship Id="rId55" Type="http://schemas.openxmlformats.org/officeDocument/2006/relationships/theme" Target="../theme/theme3.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9" Type="http://schemas.openxmlformats.org/officeDocument/2006/relationships/slideLayout" Target="../slideLayouts/slideLayout102.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32" Type="http://schemas.openxmlformats.org/officeDocument/2006/relationships/slideLayout" Target="../slideLayouts/slideLayout105.xml"/><Relationship Id="rId37" Type="http://schemas.openxmlformats.org/officeDocument/2006/relationships/slideLayout" Target="../slideLayouts/slideLayout110.xml"/><Relationship Id="rId40" Type="http://schemas.openxmlformats.org/officeDocument/2006/relationships/slideLayout" Target="../slideLayouts/slideLayout113.xml"/><Relationship Id="rId45" Type="http://schemas.openxmlformats.org/officeDocument/2006/relationships/slideLayout" Target="../slideLayouts/slideLayout118.xml"/><Relationship Id="rId53" Type="http://schemas.openxmlformats.org/officeDocument/2006/relationships/slideLayout" Target="../slideLayouts/slideLayout126.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slideLayout" Target="../slideLayouts/slideLayout104.xml"/><Relationship Id="rId44" Type="http://schemas.openxmlformats.org/officeDocument/2006/relationships/slideLayout" Target="../slideLayouts/slideLayout117.xml"/><Relationship Id="rId52" Type="http://schemas.openxmlformats.org/officeDocument/2006/relationships/slideLayout" Target="../slideLayouts/slideLayout125.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slideLayout" Target="../slideLayouts/slideLayout103.xml"/><Relationship Id="rId35" Type="http://schemas.openxmlformats.org/officeDocument/2006/relationships/slideLayout" Target="../slideLayouts/slideLayout108.xml"/><Relationship Id="rId43" Type="http://schemas.openxmlformats.org/officeDocument/2006/relationships/slideLayout" Target="../slideLayouts/slideLayout116.xml"/><Relationship Id="rId48" Type="http://schemas.openxmlformats.org/officeDocument/2006/relationships/slideLayout" Target="../slideLayouts/slideLayout121.xml"/><Relationship Id="rId8" Type="http://schemas.openxmlformats.org/officeDocument/2006/relationships/slideLayout" Target="../slideLayouts/slideLayout81.xml"/><Relationship Id="rId51" Type="http://schemas.openxmlformats.org/officeDocument/2006/relationships/slideLayout" Target="../slideLayouts/slideLayout124.xml"/><Relationship Id="rId3" Type="http://schemas.openxmlformats.org/officeDocument/2006/relationships/slideLayout" Target="../slideLayouts/slideLayout76.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33" Type="http://schemas.openxmlformats.org/officeDocument/2006/relationships/slideLayout" Target="../slideLayouts/slideLayout106.xml"/><Relationship Id="rId38" Type="http://schemas.openxmlformats.org/officeDocument/2006/relationships/slideLayout" Target="../slideLayouts/slideLayout111.xml"/><Relationship Id="rId46" Type="http://schemas.openxmlformats.org/officeDocument/2006/relationships/slideLayout" Target="../slideLayouts/slideLayout119.xml"/><Relationship Id="rId20" Type="http://schemas.openxmlformats.org/officeDocument/2006/relationships/slideLayout" Target="../slideLayouts/slideLayout93.xml"/><Relationship Id="rId41" Type="http://schemas.openxmlformats.org/officeDocument/2006/relationships/slideLayout" Target="../slideLayouts/slideLayout114.xml"/><Relationship Id="rId54" Type="http://schemas.openxmlformats.org/officeDocument/2006/relationships/slideLayout" Target="../slideLayouts/slideLayout127.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36" Type="http://schemas.openxmlformats.org/officeDocument/2006/relationships/slideLayout" Target="../slideLayouts/slideLayout109.xml"/><Relationship Id="rId49" Type="http://schemas.openxmlformats.org/officeDocument/2006/relationships/slideLayout" Target="../slideLayouts/slideLayout12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21" Type="http://schemas.openxmlformats.org/officeDocument/2006/relationships/slideLayout" Target="../slideLayouts/slideLayout148.xml"/><Relationship Id="rId34" Type="http://schemas.openxmlformats.org/officeDocument/2006/relationships/slideLayout" Target="../slideLayouts/slideLayout161.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33" Type="http://schemas.openxmlformats.org/officeDocument/2006/relationships/slideLayout" Target="../slideLayouts/slideLayout160.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29" Type="http://schemas.openxmlformats.org/officeDocument/2006/relationships/slideLayout" Target="../slideLayouts/slideLayout156.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32" Type="http://schemas.openxmlformats.org/officeDocument/2006/relationships/slideLayout" Target="../slideLayouts/slideLayout159.xml"/><Relationship Id="rId37" Type="http://schemas.openxmlformats.org/officeDocument/2006/relationships/theme" Target="../theme/theme4.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slideLayout" Target="../slideLayouts/slideLayout155.xml"/><Relationship Id="rId36" Type="http://schemas.openxmlformats.org/officeDocument/2006/relationships/slideLayout" Target="../slideLayouts/slideLayout163.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31" Type="http://schemas.openxmlformats.org/officeDocument/2006/relationships/slideLayout" Target="../slideLayouts/slideLayout158.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slideLayout" Target="../slideLayouts/slideLayout154.xml"/><Relationship Id="rId30" Type="http://schemas.openxmlformats.org/officeDocument/2006/relationships/slideLayout" Target="../slideLayouts/slideLayout157.xml"/><Relationship Id="rId35" Type="http://schemas.openxmlformats.org/officeDocument/2006/relationships/slideLayout" Target="../slideLayouts/slideLayout162.xml"/><Relationship Id="rId8" Type="http://schemas.openxmlformats.org/officeDocument/2006/relationships/slideLayout" Target="../slideLayouts/slideLayout135.xml"/><Relationship Id="rId3" Type="http://schemas.openxmlformats.org/officeDocument/2006/relationships/slideLayout" Target="../slideLayouts/slideLayout1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title style</a:t>
            </a:r>
          </a:p>
        </p:txBody>
      </p:sp>
      <p:sp>
        <p:nvSpPr>
          <p:cNvPr id="7" name="Slide Number Placeholder 5">
            <a:extLst>
              <a:ext uri="{FF2B5EF4-FFF2-40B4-BE49-F238E27FC236}">
                <a16:creationId xmlns:a16="http://schemas.microsoft.com/office/drawing/2014/main" id="{F72EB127-4EF3-716A-6ED0-FAD6CD29A6B1}"/>
              </a:ext>
            </a:extLst>
          </p:cNvPr>
          <p:cNvSpPr>
            <a:spLocks noGrp="1"/>
          </p:cNvSpPr>
          <p:nvPr>
            <p:ph type="sldNum" sz="quarter" idx="4"/>
          </p:nvPr>
        </p:nvSpPr>
        <p:spPr>
          <a:xfrm>
            <a:off x="7620000" y="205979"/>
            <a:ext cx="1066800" cy="273844"/>
          </a:xfrm>
          <a:prstGeom prst="rect">
            <a:avLst/>
          </a:prstGeom>
        </p:spPr>
        <p:txBody>
          <a:bodyPr vert="horz" lIns="91440" tIns="45720" rIns="91440" bIns="45720" rtlCol="0" anchor="ctr"/>
          <a:lstStyle>
            <a:lvl1pPr algn="r">
              <a:defRPr sz="1100">
                <a:solidFill>
                  <a:schemeClr val="accent1"/>
                </a:solidFill>
              </a:defRPr>
            </a:lvl1pPr>
          </a:lstStyle>
          <a:p>
            <a:fld id="{7332040C-3EF2-4C21-8D4F-D7CE1CFC51C3}" type="slidenum">
              <a:rPr lang="en-US" smtClean="0"/>
              <a:t>‹#›</a:t>
            </a:fld>
            <a:endParaRPr lang="en-US"/>
          </a:p>
        </p:txBody>
      </p:sp>
    </p:spTree>
    <p:extLst>
      <p:ext uri="{BB962C8B-B14F-4D97-AF65-F5344CB8AC3E}">
        <p14:creationId xmlns:p14="http://schemas.microsoft.com/office/powerpoint/2010/main" val="214784923"/>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8" r:id="rId3"/>
    <p:sldLayoutId id="2147483665" r:id="rId4"/>
    <p:sldLayoutId id="2147483929" r:id="rId5"/>
    <p:sldLayoutId id="2147483667" r:id="rId6"/>
    <p:sldLayoutId id="2147483668" r:id="rId7"/>
    <p:sldLayoutId id="2147483669" r:id="rId8"/>
    <p:sldLayoutId id="2147483696" r:id="rId9"/>
    <p:sldLayoutId id="2147483930" r:id="rId10"/>
    <p:sldLayoutId id="2147483671" r:id="rId11"/>
    <p:sldLayoutId id="2147483672" r:id="rId12"/>
    <p:sldLayoutId id="2147483673" r:id="rId13"/>
    <p:sldLayoutId id="2147483674" r:id="rId14"/>
    <p:sldLayoutId id="2147483675" r:id="rId15"/>
    <p:sldLayoutId id="2147483931" r:id="rId16"/>
    <p:sldLayoutId id="2147483677" r:id="rId17"/>
    <p:sldLayoutId id="2147483694" r:id="rId18"/>
    <p:sldLayoutId id="2147483679" r:id="rId19"/>
    <p:sldLayoutId id="2147483932" r:id="rId20"/>
    <p:sldLayoutId id="2147483697"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5" r:id="rId32"/>
    <p:sldLayoutId id="2147483691" r:id="rId33"/>
    <p:sldLayoutId id="2147483692" r:id="rId34"/>
    <p:sldLayoutId id="2147483933" r:id="rId35"/>
    <p:sldLayoutId id="2147483693" r:id="rId36"/>
    <p:sldLayoutId id="2147483829" r:id="rId37"/>
    <p:sldLayoutId id="2147483927" r:id="rId38"/>
  </p:sldLayoutIdLst>
  <p:txStyles>
    <p:titleStyle>
      <a:lvl1pPr algn="l" defTabSz="685800" rtl="0" eaLnBrk="1" latinLnBrk="0" hangingPunct="1">
        <a:spcBef>
          <a:spcPct val="0"/>
        </a:spcBef>
        <a:buNone/>
        <a:defRPr sz="3300" b="1" kern="1200" cap="none" baseline="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99A0806-7CE9-4D9D-BECA-52006E9A506E}" type="datetimeFigureOut">
              <a:rPr lang="en-US" smtClean="0"/>
              <a:t>1/11/2024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332040C-3EF2-4C21-8D4F-D7CE1CFC51C3}" type="slidenum">
              <a:rPr lang="en-US" smtClean="0"/>
              <a:t>‹#›</a:t>
            </a:fld>
            <a:endParaRPr lang="en-US"/>
          </a:p>
        </p:txBody>
      </p:sp>
    </p:spTree>
    <p:extLst>
      <p:ext uri="{BB962C8B-B14F-4D97-AF65-F5344CB8AC3E}">
        <p14:creationId xmlns:p14="http://schemas.microsoft.com/office/powerpoint/2010/main" val="444314504"/>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7" r:id="rId3"/>
    <p:sldLayoutId id="2147483849" r:id="rId4"/>
    <p:sldLayoutId id="2147483906" r:id="rId5"/>
    <p:sldLayoutId id="2147483831" r:id="rId6"/>
    <p:sldLayoutId id="2147483853" r:id="rId7"/>
    <p:sldLayoutId id="2147483843" r:id="rId8"/>
    <p:sldLayoutId id="2147483844" r:id="rId9"/>
    <p:sldLayoutId id="2147483885" r:id="rId10"/>
    <p:sldLayoutId id="2147483833" r:id="rId11"/>
    <p:sldLayoutId id="2147483887" r:id="rId12"/>
    <p:sldLayoutId id="2147483888" r:id="rId13"/>
    <p:sldLayoutId id="2147483890" r:id="rId14"/>
    <p:sldLayoutId id="2147483891" r:id="rId15"/>
    <p:sldLayoutId id="2147483892" r:id="rId16"/>
    <p:sldLayoutId id="2147483874" r:id="rId17"/>
    <p:sldLayoutId id="2147483889" r:id="rId18"/>
    <p:sldLayoutId id="2147483865" r:id="rId19"/>
    <p:sldLayoutId id="2147483878" r:id="rId20"/>
    <p:sldLayoutId id="2147483894" r:id="rId21"/>
    <p:sldLayoutId id="2147483895" r:id="rId22"/>
    <p:sldLayoutId id="2147483896" r:id="rId23"/>
    <p:sldLayoutId id="2147483897" r:id="rId24"/>
    <p:sldLayoutId id="2147483898" r:id="rId25"/>
    <p:sldLayoutId id="2147483899" r:id="rId26"/>
    <p:sldLayoutId id="2147483900" r:id="rId27"/>
    <p:sldLayoutId id="2147483901" r:id="rId28"/>
    <p:sldLayoutId id="2147483907" r:id="rId29"/>
    <p:sldLayoutId id="2147483902" r:id="rId30"/>
    <p:sldLayoutId id="2147483903" r:id="rId31"/>
    <p:sldLayoutId id="2147483904" r:id="rId32"/>
    <p:sldLayoutId id="2147483649" r:id="rId33"/>
    <p:sldLayoutId id="2147483905" r:id="rId34"/>
    <p:sldLayoutId id="2147483908" r:id="rId35"/>
  </p:sldLayoutIdLst>
  <p:txStyles>
    <p:titleStyle>
      <a:lvl1pPr algn="l" defTabSz="685800" rtl="0" eaLnBrk="1" latinLnBrk="0" hangingPunct="1">
        <a:spcBef>
          <a:spcPct val="0"/>
        </a:spcBef>
        <a:buNone/>
        <a:defRPr sz="3300" b="1" kern="1200" cap="none" baseline="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title style</a:t>
            </a:r>
          </a:p>
        </p:txBody>
      </p:sp>
      <p:sp>
        <p:nvSpPr>
          <p:cNvPr id="7" name="Slide Number Placeholder 5">
            <a:extLst>
              <a:ext uri="{FF2B5EF4-FFF2-40B4-BE49-F238E27FC236}">
                <a16:creationId xmlns:a16="http://schemas.microsoft.com/office/drawing/2014/main" id="{F72EB127-4EF3-716A-6ED0-FAD6CD29A6B1}"/>
              </a:ext>
            </a:extLst>
          </p:cNvPr>
          <p:cNvSpPr>
            <a:spLocks noGrp="1"/>
          </p:cNvSpPr>
          <p:nvPr>
            <p:ph type="sldNum" sz="quarter" idx="4"/>
          </p:nvPr>
        </p:nvSpPr>
        <p:spPr>
          <a:xfrm>
            <a:off x="7620000" y="205979"/>
            <a:ext cx="1066800" cy="273844"/>
          </a:xfrm>
          <a:prstGeom prst="rect">
            <a:avLst/>
          </a:prstGeom>
        </p:spPr>
        <p:txBody>
          <a:bodyPr vert="horz" lIns="91440" tIns="45720" rIns="91440" bIns="45720" rtlCol="0" anchor="ctr"/>
          <a:lstStyle>
            <a:lvl1pPr algn="r">
              <a:defRPr sz="1100">
                <a:solidFill>
                  <a:schemeClr val="accent1"/>
                </a:solidFill>
              </a:defRPr>
            </a:lvl1pPr>
          </a:lstStyle>
          <a:p>
            <a:fld id="{7332040C-3EF2-4C21-8D4F-D7CE1CFC51C3}" type="slidenum">
              <a:rPr lang="en-US" smtClean="0"/>
              <a:t>‹#›</a:t>
            </a:fld>
            <a:endParaRPr lang="en-US"/>
          </a:p>
        </p:txBody>
      </p:sp>
    </p:spTree>
    <p:extLst>
      <p:ext uri="{BB962C8B-B14F-4D97-AF65-F5344CB8AC3E}">
        <p14:creationId xmlns:p14="http://schemas.microsoft.com/office/powerpoint/2010/main" val="83408476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921" r:id="rId3"/>
    <p:sldLayoutId id="2147483922" r:id="rId4"/>
    <p:sldLayoutId id="2147483699" r:id="rId5"/>
    <p:sldLayoutId id="2147483917" r:id="rId6"/>
    <p:sldLayoutId id="2147483664" r:id="rId7"/>
    <p:sldLayoutId id="2147483700" r:id="rId8"/>
    <p:sldLayoutId id="2147483701" r:id="rId9"/>
    <p:sldLayoutId id="2147483702" r:id="rId10"/>
    <p:sldLayoutId id="2147483666" r:id="rId11"/>
    <p:sldLayoutId id="2147483923" r:id="rId12"/>
    <p:sldLayoutId id="2147483918" r:id="rId13"/>
    <p:sldLayoutId id="2147483703" r:id="rId14"/>
    <p:sldLayoutId id="2147483704" r:id="rId15"/>
    <p:sldLayoutId id="2147483705" r:id="rId16"/>
    <p:sldLayoutId id="2147483706" r:id="rId17"/>
    <p:sldLayoutId id="2147483670" r:id="rId18"/>
    <p:sldLayoutId id="2147483707" r:id="rId19"/>
    <p:sldLayoutId id="2147483708" r:id="rId20"/>
    <p:sldLayoutId id="2147483709" r:id="rId21"/>
    <p:sldLayoutId id="2147483710" r:id="rId22"/>
    <p:sldLayoutId id="2147483711" r:id="rId23"/>
    <p:sldLayoutId id="2147483712" r:id="rId24"/>
    <p:sldLayoutId id="2147483676" r:id="rId25"/>
    <p:sldLayoutId id="2147483713" r:id="rId26"/>
    <p:sldLayoutId id="2147483737" r:id="rId27"/>
    <p:sldLayoutId id="2147483714" r:id="rId28"/>
    <p:sldLayoutId id="2147483715" r:id="rId29"/>
    <p:sldLayoutId id="2147483716" r:id="rId30"/>
    <p:sldLayoutId id="2147483680" r:id="rId31"/>
    <p:sldLayoutId id="2147483717" r:id="rId32"/>
    <p:sldLayoutId id="2147483718" r:id="rId33"/>
    <p:sldLayoutId id="2147483719" r:id="rId34"/>
    <p:sldLayoutId id="2147483720" r:id="rId35"/>
    <p:sldLayoutId id="2147483738" r:id="rId36"/>
    <p:sldLayoutId id="2147483721" r:id="rId37"/>
    <p:sldLayoutId id="2147483722" r:id="rId38"/>
    <p:sldLayoutId id="2147483723" r:id="rId39"/>
    <p:sldLayoutId id="2147483724" r:id="rId40"/>
    <p:sldLayoutId id="2147483725" r:id="rId41"/>
    <p:sldLayoutId id="2147483726" r:id="rId42"/>
    <p:sldLayoutId id="2147483727" r:id="rId43"/>
    <p:sldLayoutId id="2147483728" r:id="rId44"/>
    <p:sldLayoutId id="2147483729" r:id="rId45"/>
    <p:sldLayoutId id="2147483730" r:id="rId46"/>
    <p:sldLayoutId id="2147483731" r:id="rId47"/>
    <p:sldLayoutId id="2147483732" r:id="rId48"/>
    <p:sldLayoutId id="2147483733" r:id="rId49"/>
    <p:sldLayoutId id="2147483734" r:id="rId50"/>
    <p:sldLayoutId id="2147483698" r:id="rId51"/>
    <p:sldLayoutId id="2147483920" r:id="rId52"/>
    <p:sldLayoutId id="2147483915" r:id="rId53"/>
    <p:sldLayoutId id="2147483909" r:id="rId54"/>
  </p:sldLayoutIdLst>
  <p:txStyles>
    <p:titleStyle>
      <a:lvl1pPr algn="l" defTabSz="685800" rtl="0" eaLnBrk="1" latinLnBrk="0" hangingPunct="1">
        <a:spcBef>
          <a:spcPct val="0"/>
        </a:spcBef>
        <a:buNone/>
        <a:defRPr sz="3300" b="1" kern="1200" cap="none" baseline="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title style</a:t>
            </a:r>
          </a:p>
        </p:txBody>
      </p:sp>
      <p:sp>
        <p:nvSpPr>
          <p:cNvPr id="7" name="Slide Number Placeholder 5">
            <a:extLst>
              <a:ext uri="{FF2B5EF4-FFF2-40B4-BE49-F238E27FC236}">
                <a16:creationId xmlns:a16="http://schemas.microsoft.com/office/drawing/2014/main" id="{F72EB127-4EF3-716A-6ED0-FAD6CD29A6B1}"/>
              </a:ext>
            </a:extLst>
          </p:cNvPr>
          <p:cNvSpPr>
            <a:spLocks noGrp="1"/>
          </p:cNvSpPr>
          <p:nvPr>
            <p:ph type="sldNum" sz="quarter" idx="4"/>
          </p:nvPr>
        </p:nvSpPr>
        <p:spPr>
          <a:xfrm>
            <a:off x="7620000" y="205980"/>
            <a:ext cx="1066800" cy="273844"/>
          </a:xfrm>
          <a:prstGeom prst="rect">
            <a:avLst/>
          </a:prstGeom>
        </p:spPr>
        <p:txBody>
          <a:bodyPr vert="horz" lIns="91440" tIns="45720" rIns="91440" bIns="45720" rtlCol="0" anchor="ctr"/>
          <a:lstStyle>
            <a:lvl1pPr algn="r">
              <a:defRPr sz="825">
                <a:solidFill>
                  <a:schemeClr val="accent1"/>
                </a:solidFill>
              </a:defRPr>
            </a:lvl1pPr>
          </a:lstStyle>
          <a:p>
            <a:fld id="{7332040C-3EF2-4C21-8D4F-D7CE1CFC51C3}" type="slidenum">
              <a:rPr lang="en-US" smtClean="0"/>
              <a:t>‹#›</a:t>
            </a:fld>
            <a:endParaRPr lang="en-US"/>
          </a:p>
        </p:txBody>
      </p:sp>
    </p:spTree>
    <p:extLst>
      <p:ext uri="{BB962C8B-B14F-4D97-AF65-F5344CB8AC3E}">
        <p14:creationId xmlns:p14="http://schemas.microsoft.com/office/powerpoint/2010/main" val="21478492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 id="2147483798" r:id="rId25"/>
    <p:sldLayoutId id="2147483799" r:id="rId26"/>
    <p:sldLayoutId id="2147483800" r:id="rId27"/>
    <p:sldLayoutId id="2147483801" r:id="rId28"/>
    <p:sldLayoutId id="2147483802" r:id="rId29"/>
    <p:sldLayoutId id="2147483803" r:id="rId30"/>
    <p:sldLayoutId id="2147483804" r:id="rId31"/>
    <p:sldLayoutId id="2147483805" r:id="rId32"/>
    <p:sldLayoutId id="2147483806" r:id="rId33"/>
    <p:sldLayoutId id="2147483807" r:id="rId34"/>
    <p:sldLayoutId id="2147483808" r:id="rId35"/>
    <p:sldLayoutId id="2147483893" r:id="rId36"/>
  </p:sldLayoutIdLst>
  <p:txStyles>
    <p:titleStyle>
      <a:lvl1pPr algn="l" defTabSz="514350" rtl="0" eaLnBrk="1" latinLnBrk="0" hangingPunct="1">
        <a:spcBef>
          <a:spcPct val="0"/>
        </a:spcBef>
        <a:buNone/>
        <a:defRPr sz="2475" b="1" kern="1200" cap="none" baseline="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anose="020B0604020202020204"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10.xml"/><Relationship Id="rId7" Type="http://schemas.openxmlformats.org/officeDocument/2006/relationships/image" Target="../media/image47.png"/><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image" Target="../media/image46.png"/><Relationship Id="rId5" Type="http://schemas.openxmlformats.org/officeDocument/2006/relationships/image" Target="../media/image43.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54.png"/><Relationship Id="rId5" Type="http://schemas.openxmlformats.org/officeDocument/2006/relationships/image" Target="../media/image53.jpg"/><Relationship Id="rId4" Type="http://schemas.openxmlformats.org/officeDocument/2006/relationships/image" Target="../media/image52.jp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59.jpg"/><Relationship Id="rId4" Type="http://schemas.openxmlformats.org/officeDocument/2006/relationships/image" Target="../media/image58.jpg"/></Relationships>
</file>

<file path=ppt/slides/_rels/slide1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61.jpg"/></Relationships>
</file>

<file path=ppt/slides/_rels/slide1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6.xml"/><Relationship Id="rId1" Type="http://schemas.openxmlformats.org/officeDocument/2006/relationships/slideLayout" Target="../slideLayouts/slideLayout123.xml"/><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90.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hyperlink" Target="http://www.journey2050.com/play-the-game/" TargetMode="External"/><Relationship Id="rId2" Type="http://schemas.openxmlformats.org/officeDocument/2006/relationships/notesSlide" Target="../notesSlides/notesSlide2.xml"/><Relationship Id="rId1" Type="http://schemas.openxmlformats.org/officeDocument/2006/relationships/slideLayout" Target="../slideLayouts/slideLayout36.xml"/><Relationship Id="rId5" Type="http://schemas.openxmlformats.org/officeDocument/2006/relationships/image" Target="../media/image35.png"/><Relationship Id="rId4" Type="http://schemas.openxmlformats.org/officeDocument/2006/relationships/image" Target="../media/image34.jpe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76.png"/><Relationship Id="rId3" Type="http://schemas.openxmlformats.org/officeDocument/2006/relationships/image" Target="../media/image69.jpeg"/><Relationship Id="rId7" Type="http://schemas.openxmlformats.org/officeDocument/2006/relationships/image" Target="../media/image45.png"/><Relationship Id="rId12" Type="http://schemas.openxmlformats.org/officeDocument/2006/relationships/image" Target="../media/image75.svg"/><Relationship Id="rId2" Type="http://schemas.openxmlformats.org/officeDocument/2006/relationships/notesSlide" Target="../notesSlides/notesSlide20.xml"/><Relationship Id="rId1" Type="http://schemas.openxmlformats.org/officeDocument/2006/relationships/slideLayout" Target="../slideLayouts/slideLayout123.xml"/><Relationship Id="rId6" Type="http://schemas.openxmlformats.org/officeDocument/2006/relationships/image" Target="../media/image72.jpg"/><Relationship Id="rId11" Type="http://schemas.openxmlformats.org/officeDocument/2006/relationships/image" Target="../media/image74.png"/><Relationship Id="rId5" Type="http://schemas.openxmlformats.org/officeDocument/2006/relationships/image" Target="../media/image71.jpeg"/><Relationship Id="rId10" Type="http://schemas.openxmlformats.org/officeDocument/2006/relationships/hyperlink" Target="https://youtu.be/dWxNwQKhbJg" TargetMode="External"/><Relationship Id="rId4" Type="http://schemas.openxmlformats.org/officeDocument/2006/relationships/image" Target="../media/image70.jpeg"/><Relationship Id="rId9" Type="http://schemas.openxmlformats.org/officeDocument/2006/relationships/image" Target="../media/image73.png"/><Relationship Id="rId14" Type="http://schemas.openxmlformats.org/officeDocument/2006/relationships/image" Target="../media/image77.svg"/></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png"/><Relationship Id="rId7" Type="http://schemas.openxmlformats.org/officeDocument/2006/relationships/image" Target="../media/image83.jpeg"/><Relationship Id="rId2" Type="http://schemas.openxmlformats.org/officeDocument/2006/relationships/notesSlide" Target="../notesSlides/notesSlide22.xml"/><Relationship Id="rId1" Type="http://schemas.openxmlformats.org/officeDocument/2006/relationships/slideLayout" Target="../slideLayouts/slideLayout66.xml"/><Relationship Id="rId6" Type="http://schemas.openxmlformats.org/officeDocument/2006/relationships/image" Target="../media/image82.jpeg"/><Relationship Id="rId11" Type="http://schemas.openxmlformats.org/officeDocument/2006/relationships/image" Target="../media/image87.png"/><Relationship Id="rId5" Type="http://schemas.openxmlformats.org/officeDocument/2006/relationships/image" Target="../media/image81.jpe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0.xml"/></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hyperlink" Target="https://www.journey2050.com/educators/student-privacy-faq/"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38.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49.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logo of a company&#10;&#10;Description automatically generated">
            <a:extLst>
              <a:ext uri="{FF2B5EF4-FFF2-40B4-BE49-F238E27FC236}">
                <a16:creationId xmlns:a16="http://schemas.microsoft.com/office/drawing/2014/main" id="{5E5A71BB-10D4-CFA1-464B-17A334E4B086}"/>
              </a:ext>
            </a:extLst>
          </p:cNvPr>
          <p:cNvPicPr>
            <a:picLocks noGrp="1" noChangeAspect="1"/>
          </p:cNvPicPr>
          <p:nvPr>
            <p:ph type="pic" idx="1"/>
          </p:nvPr>
        </p:nvPicPr>
        <p:blipFill>
          <a:blip r:embed="rId3"/>
          <a:stretch/>
        </p:blipFill>
        <p:spPr>
          <a:xfrm>
            <a:off x="1660439" y="303759"/>
            <a:ext cx="5823124" cy="4367343"/>
          </a:xfrm>
          <a:prstGeom prst="rect">
            <a:avLst/>
          </a:prstGeom>
          <a:noFill/>
        </p:spPr>
      </p:pic>
      <p:sp>
        <p:nvSpPr>
          <p:cNvPr id="2" name="TextBox 1">
            <a:extLst>
              <a:ext uri="{FF2B5EF4-FFF2-40B4-BE49-F238E27FC236}">
                <a16:creationId xmlns:a16="http://schemas.microsoft.com/office/drawing/2014/main" id="{0E88D1F2-DA0B-0C47-CB03-B3C7C77E0652}"/>
              </a:ext>
            </a:extLst>
          </p:cNvPr>
          <p:cNvSpPr txBox="1"/>
          <p:nvPr/>
        </p:nvSpPr>
        <p:spPr>
          <a:xfrm>
            <a:off x="2870680" y="4675243"/>
            <a:ext cx="3398054"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t>ONLINE EXPERIENCE</a:t>
            </a:r>
          </a:p>
        </p:txBody>
      </p:sp>
    </p:spTree>
    <p:extLst>
      <p:ext uri="{BB962C8B-B14F-4D97-AF65-F5344CB8AC3E}">
        <p14:creationId xmlns:p14="http://schemas.microsoft.com/office/powerpoint/2010/main" val="2334079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7355" y="4789819"/>
            <a:ext cx="947644" cy="319172"/>
          </a:xfrm>
          <a:prstGeom prst="rect">
            <a:avLst/>
          </a:prstGeom>
        </p:spPr>
      </p:pic>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6501" t="17040" r="4802" b="17040"/>
          <a:stretch/>
        </p:blipFill>
        <p:spPr>
          <a:xfrm>
            <a:off x="3273033" y="4789820"/>
            <a:ext cx="1115367" cy="319172"/>
          </a:xfrm>
          <a:prstGeom prst="rect">
            <a:avLst/>
          </a:prstGeom>
        </p:spPr>
      </p:pic>
      <p:sp>
        <p:nvSpPr>
          <p:cNvPr id="2" name="Title 1">
            <a:extLst>
              <a:ext uri="{FF2B5EF4-FFF2-40B4-BE49-F238E27FC236}">
                <a16:creationId xmlns:a16="http://schemas.microsoft.com/office/drawing/2014/main" id="{B885A8D6-F51D-0767-2D11-E04109AF2A60}"/>
              </a:ext>
            </a:extLst>
          </p:cNvPr>
          <p:cNvSpPr>
            <a:spLocks noGrp="1"/>
          </p:cNvSpPr>
          <p:nvPr>
            <p:ph type="title"/>
          </p:nvPr>
        </p:nvSpPr>
        <p:spPr/>
        <p:txBody>
          <a:bodyPr>
            <a:normAutofit/>
          </a:bodyPr>
          <a:lstStyle/>
          <a:p>
            <a:r>
              <a:rPr lang="en-US" sz="2800">
                <a:latin typeface="Calibri"/>
                <a:cs typeface="Calibri"/>
              </a:rPr>
              <a:t>Game levels</a:t>
            </a:r>
            <a:endParaRPr lang="en-US" sz="2800"/>
          </a:p>
        </p:txBody>
      </p:sp>
      <p:pic>
        <p:nvPicPr>
          <p:cNvPr id="7" name="Picture 6" descr="A screenshot of a computer game&#10;&#10;Description automatically generated">
            <a:extLst>
              <a:ext uri="{FF2B5EF4-FFF2-40B4-BE49-F238E27FC236}">
                <a16:creationId xmlns:a16="http://schemas.microsoft.com/office/drawing/2014/main" id="{3430FB54-8341-A535-6ADA-B68D5FC9424A}"/>
              </a:ext>
            </a:extLst>
          </p:cNvPr>
          <p:cNvPicPr>
            <a:picLocks noChangeAspect="1"/>
          </p:cNvPicPr>
          <p:nvPr/>
        </p:nvPicPr>
        <p:blipFill>
          <a:blip r:embed="rId6"/>
          <a:stretch>
            <a:fillRect/>
          </a:stretch>
        </p:blipFill>
        <p:spPr>
          <a:xfrm>
            <a:off x="3022393" y="1099215"/>
            <a:ext cx="2743200" cy="1727120"/>
          </a:xfrm>
          <a:prstGeom prst="rect">
            <a:avLst/>
          </a:prstGeom>
        </p:spPr>
      </p:pic>
      <p:pic>
        <p:nvPicPr>
          <p:cNvPr id="6" name="Picture 5" descr="A screenshot of a video game&#10;&#10;Description automatically generated">
            <a:extLst>
              <a:ext uri="{FF2B5EF4-FFF2-40B4-BE49-F238E27FC236}">
                <a16:creationId xmlns:a16="http://schemas.microsoft.com/office/drawing/2014/main" id="{A9A9CCBD-6D56-DD44-15B1-200E75BEB160}"/>
              </a:ext>
            </a:extLst>
          </p:cNvPr>
          <p:cNvPicPr>
            <a:picLocks noChangeAspect="1"/>
          </p:cNvPicPr>
          <p:nvPr/>
        </p:nvPicPr>
        <p:blipFill>
          <a:blip r:embed="rId7"/>
          <a:stretch>
            <a:fillRect/>
          </a:stretch>
        </p:blipFill>
        <p:spPr>
          <a:xfrm>
            <a:off x="3406517" y="1753185"/>
            <a:ext cx="2518348" cy="1580920"/>
          </a:xfrm>
          <a:prstGeom prst="rect">
            <a:avLst/>
          </a:prstGeom>
        </p:spPr>
      </p:pic>
      <p:pic>
        <p:nvPicPr>
          <p:cNvPr id="9" name="Picture 8" descr="A screenshot of a video game&#10;&#10;Description automatically generated">
            <a:extLst>
              <a:ext uri="{FF2B5EF4-FFF2-40B4-BE49-F238E27FC236}">
                <a16:creationId xmlns:a16="http://schemas.microsoft.com/office/drawing/2014/main" id="{FCE6D81A-B3D0-2F4C-F7A5-508198FFEDDB}"/>
              </a:ext>
            </a:extLst>
          </p:cNvPr>
          <p:cNvPicPr>
            <a:picLocks noChangeAspect="1"/>
          </p:cNvPicPr>
          <p:nvPr/>
        </p:nvPicPr>
        <p:blipFill>
          <a:blip r:embed="rId8"/>
          <a:stretch>
            <a:fillRect/>
          </a:stretch>
        </p:blipFill>
        <p:spPr>
          <a:xfrm>
            <a:off x="6142220" y="1103334"/>
            <a:ext cx="2743200" cy="1606456"/>
          </a:xfrm>
          <a:prstGeom prst="rect">
            <a:avLst/>
          </a:prstGeom>
        </p:spPr>
      </p:pic>
      <p:pic>
        <p:nvPicPr>
          <p:cNvPr id="8" name="Picture 7" descr="A screenshot of a video game&#10;&#10;Description automatically generated">
            <a:extLst>
              <a:ext uri="{FF2B5EF4-FFF2-40B4-BE49-F238E27FC236}">
                <a16:creationId xmlns:a16="http://schemas.microsoft.com/office/drawing/2014/main" id="{95158D12-14ED-87A2-8448-0C7384CB0490}"/>
              </a:ext>
            </a:extLst>
          </p:cNvPr>
          <p:cNvPicPr>
            <a:picLocks noChangeAspect="1"/>
          </p:cNvPicPr>
          <p:nvPr/>
        </p:nvPicPr>
        <p:blipFill rotWithShape="1">
          <a:blip r:embed="rId9"/>
          <a:srcRect r="19795" b="549"/>
          <a:stretch/>
        </p:blipFill>
        <p:spPr>
          <a:xfrm>
            <a:off x="6844884" y="1703670"/>
            <a:ext cx="2200179" cy="1689350"/>
          </a:xfrm>
          <a:prstGeom prst="rect">
            <a:avLst/>
          </a:prstGeom>
        </p:spPr>
      </p:pic>
      <p:sp>
        <p:nvSpPr>
          <p:cNvPr id="10" name="TextBox 9">
            <a:extLst>
              <a:ext uri="{FF2B5EF4-FFF2-40B4-BE49-F238E27FC236}">
                <a16:creationId xmlns:a16="http://schemas.microsoft.com/office/drawing/2014/main" id="{28155A1B-569D-920F-B09C-0CD2F49F6CB0}"/>
              </a:ext>
            </a:extLst>
          </p:cNvPr>
          <p:cNvSpPr txBox="1"/>
          <p:nvPr/>
        </p:nvSpPr>
        <p:spPr>
          <a:xfrm>
            <a:off x="159270" y="3382156"/>
            <a:ext cx="299803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Levels 1-4: sustainability farming game</a:t>
            </a:r>
          </a:p>
        </p:txBody>
      </p:sp>
      <p:pic>
        <p:nvPicPr>
          <p:cNvPr id="11" name="Picture 10" descr="A screenshot of a video game&#10;&#10;Description automatically generated">
            <a:extLst>
              <a:ext uri="{FF2B5EF4-FFF2-40B4-BE49-F238E27FC236}">
                <a16:creationId xmlns:a16="http://schemas.microsoft.com/office/drawing/2014/main" id="{D613B6A2-12DB-BBEA-2CB8-40AA08FBC03A}"/>
              </a:ext>
            </a:extLst>
          </p:cNvPr>
          <p:cNvPicPr>
            <a:picLocks noChangeAspect="1"/>
          </p:cNvPicPr>
          <p:nvPr/>
        </p:nvPicPr>
        <p:blipFill>
          <a:blip r:embed="rId10"/>
          <a:stretch>
            <a:fillRect/>
          </a:stretch>
        </p:blipFill>
        <p:spPr>
          <a:xfrm>
            <a:off x="164892" y="1100788"/>
            <a:ext cx="2743200" cy="2192417"/>
          </a:xfrm>
          <a:prstGeom prst="rect">
            <a:avLst/>
          </a:prstGeom>
        </p:spPr>
      </p:pic>
      <p:sp>
        <p:nvSpPr>
          <p:cNvPr id="12" name="TextBox 11">
            <a:extLst>
              <a:ext uri="{FF2B5EF4-FFF2-40B4-BE49-F238E27FC236}">
                <a16:creationId xmlns:a16="http://schemas.microsoft.com/office/drawing/2014/main" id="{46FBD203-3516-598D-19A2-42721AAABE1F}"/>
              </a:ext>
            </a:extLst>
          </p:cNvPr>
          <p:cNvSpPr txBox="1"/>
          <p:nvPr/>
        </p:nvSpPr>
        <p:spPr>
          <a:xfrm>
            <a:off x="3250991" y="3382156"/>
            <a:ext cx="26420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Levels 5a &amp; 5b: Land use and geography games</a:t>
            </a:r>
          </a:p>
        </p:txBody>
      </p:sp>
      <p:sp>
        <p:nvSpPr>
          <p:cNvPr id="16" name="TextBox 15">
            <a:extLst>
              <a:ext uri="{FF2B5EF4-FFF2-40B4-BE49-F238E27FC236}">
                <a16:creationId xmlns:a16="http://schemas.microsoft.com/office/drawing/2014/main" id="{B074F971-F488-86E3-90E7-8DB55B34BAF9}"/>
              </a:ext>
            </a:extLst>
          </p:cNvPr>
          <p:cNvSpPr txBox="1"/>
          <p:nvPr/>
        </p:nvSpPr>
        <p:spPr>
          <a:xfrm>
            <a:off x="6614409" y="3382155"/>
            <a:ext cx="265138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Level 6: avatar builder </a:t>
            </a:r>
          </a:p>
          <a:p>
            <a:pPr algn="ctr"/>
            <a:r>
              <a:rPr lang="en-US">
                <a:cs typeface="Calibri"/>
              </a:rPr>
              <a:t>and career quiz</a:t>
            </a:r>
          </a:p>
        </p:txBody>
      </p:sp>
    </p:spTree>
    <p:custDataLst>
      <p:tags r:id="rId1"/>
    </p:custDataLst>
    <p:extLst>
      <p:ext uri="{BB962C8B-B14F-4D97-AF65-F5344CB8AC3E}">
        <p14:creationId xmlns:p14="http://schemas.microsoft.com/office/powerpoint/2010/main" val="2415411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840B3-5665-F04A-AACC-44520CEB535F}"/>
              </a:ext>
            </a:extLst>
          </p:cNvPr>
          <p:cNvSpPr>
            <a:spLocks noGrp="1"/>
          </p:cNvSpPr>
          <p:nvPr>
            <p:ph type="title"/>
          </p:nvPr>
        </p:nvSpPr>
        <p:spPr>
          <a:xfrm>
            <a:off x="342900" y="493923"/>
            <a:ext cx="8458200" cy="558766"/>
          </a:xfrm>
        </p:spPr>
        <p:txBody>
          <a:bodyPr>
            <a:normAutofit fontScale="90000"/>
          </a:bodyPr>
          <a:lstStyle/>
          <a:p>
            <a:r>
              <a:rPr lang="en-US" dirty="0"/>
              <a:t>Virtual Farm Game: Real Farm Families</a:t>
            </a:r>
          </a:p>
        </p:txBody>
      </p:sp>
      <p:pic>
        <p:nvPicPr>
          <p:cNvPr id="3" name="Picture 2" descr="A close up of a garden&#10;&#10;Description generated with high confidence">
            <a:extLst>
              <a:ext uri="{FF2B5EF4-FFF2-40B4-BE49-F238E27FC236}">
                <a16:creationId xmlns:a16="http://schemas.microsoft.com/office/drawing/2014/main" id="{8F21C547-3D84-123C-4127-AC8257CE1912}"/>
              </a:ext>
            </a:extLst>
          </p:cNvPr>
          <p:cNvPicPr>
            <a:picLocks noChangeAspect="1"/>
          </p:cNvPicPr>
          <p:nvPr/>
        </p:nvPicPr>
        <p:blipFill rotWithShape="1">
          <a:blip r:embed="rId3">
            <a:extLst>
              <a:ext uri="{28A0092B-C50C-407E-A947-70E740481C1C}">
                <a14:useLocalDpi xmlns:a14="http://schemas.microsoft.com/office/drawing/2010/main" val="0"/>
              </a:ext>
            </a:extLst>
          </a:blip>
          <a:srcRect l="25317" r="33958"/>
          <a:stretch/>
        </p:blipFill>
        <p:spPr>
          <a:xfrm>
            <a:off x="166789" y="1128403"/>
            <a:ext cx="1976269" cy="2729613"/>
          </a:xfrm>
          <a:prstGeom prst="rect">
            <a:avLst/>
          </a:prstGeom>
        </p:spPr>
      </p:pic>
      <p:pic>
        <p:nvPicPr>
          <p:cNvPr id="4" name="Picture 3" descr="A picture containing grass&#10;&#10;Description generated with very high confidence">
            <a:extLst>
              <a:ext uri="{FF2B5EF4-FFF2-40B4-BE49-F238E27FC236}">
                <a16:creationId xmlns:a16="http://schemas.microsoft.com/office/drawing/2014/main" id="{E569F186-D0AA-48DD-6E6A-13455E14365E}"/>
              </a:ext>
            </a:extLst>
          </p:cNvPr>
          <p:cNvPicPr>
            <a:picLocks noChangeAspect="1"/>
          </p:cNvPicPr>
          <p:nvPr/>
        </p:nvPicPr>
        <p:blipFill rotWithShape="1">
          <a:blip r:embed="rId4">
            <a:extLst>
              <a:ext uri="{28A0092B-C50C-407E-A947-70E740481C1C}">
                <a14:useLocalDpi xmlns:a14="http://schemas.microsoft.com/office/drawing/2010/main" val="0"/>
              </a:ext>
            </a:extLst>
          </a:blip>
          <a:srcRect l="20805" r="24893" b="-2"/>
          <a:stretch/>
        </p:blipFill>
        <p:spPr>
          <a:xfrm>
            <a:off x="4786435" y="1128403"/>
            <a:ext cx="1976269" cy="2729613"/>
          </a:xfrm>
          <a:prstGeom prst="rect">
            <a:avLst/>
          </a:prstGeom>
        </p:spPr>
      </p:pic>
      <p:pic>
        <p:nvPicPr>
          <p:cNvPr id="5" name="Picture 4" descr="A close up of a garden&#10;&#10;Description generated with high confidence">
            <a:extLst>
              <a:ext uri="{FF2B5EF4-FFF2-40B4-BE49-F238E27FC236}">
                <a16:creationId xmlns:a16="http://schemas.microsoft.com/office/drawing/2014/main" id="{24F832C8-2176-8DC6-628F-631F91009DDF}"/>
              </a:ext>
            </a:extLst>
          </p:cNvPr>
          <p:cNvPicPr>
            <a:picLocks noChangeAspect="1"/>
          </p:cNvPicPr>
          <p:nvPr/>
        </p:nvPicPr>
        <p:blipFill rotWithShape="1">
          <a:blip r:embed="rId5">
            <a:extLst>
              <a:ext uri="{28A0092B-C50C-407E-A947-70E740481C1C}">
                <a14:useLocalDpi xmlns:a14="http://schemas.microsoft.com/office/drawing/2010/main" val="0"/>
              </a:ext>
            </a:extLst>
          </a:blip>
          <a:srcRect l="30989" r="28286"/>
          <a:stretch/>
        </p:blipFill>
        <p:spPr>
          <a:xfrm>
            <a:off x="2476612" y="1128403"/>
            <a:ext cx="1976269" cy="2729613"/>
          </a:xfrm>
          <a:prstGeom prst="rect">
            <a:avLst/>
          </a:prstGeom>
        </p:spPr>
      </p:pic>
      <p:pic>
        <p:nvPicPr>
          <p:cNvPr id="7" name="Picture 6">
            <a:extLst>
              <a:ext uri="{FF2B5EF4-FFF2-40B4-BE49-F238E27FC236}">
                <a16:creationId xmlns:a16="http://schemas.microsoft.com/office/drawing/2014/main" id="{127110B6-58DC-C713-B2D3-C1C169ACDFDB}"/>
              </a:ext>
            </a:extLst>
          </p:cNvPr>
          <p:cNvPicPr>
            <a:picLocks noChangeAspect="1"/>
          </p:cNvPicPr>
          <p:nvPr/>
        </p:nvPicPr>
        <p:blipFill rotWithShape="1">
          <a:blip r:embed="rId6"/>
          <a:srcRect l="29131" t="903" r="28812" b="-903"/>
          <a:stretch/>
        </p:blipFill>
        <p:spPr>
          <a:xfrm>
            <a:off x="6985816" y="1128402"/>
            <a:ext cx="1991395" cy="2729613"/>
          </a:xfrm>
          <a:prstGeom prst="rect">
            <a:avLst/>
          </a:prstGeom>
        </p:spPr>
      </p:pic>
      <p:sp>
        <p:nvSpPr>
          <p:cNvPr id="8" name="TextBox 7">
            <a:extLst>
              <a:ext uri="{FF2B5EF4-FFF2-40B4-BE49-F238E27FC236}">
                <a16:creationId xmlns:a16="http://schemas.microsoft.com/office/drawing/2014/main" id="{0C6183F5-6F23-B760-B0CE-1883D069613F}"/>
              </a:ext>
            </a:extLst>
          </p:cNvPr>
          <p:cNvSpPr txBox="1"/>
          <p:nvPr/>
        </p:nvSpPr>
        <p:spPr>
          <a:xfrm>
            <a:off x="166789" y="3933728"/>
            <a:ext cx="1120140" cy="369332"/>
          </a:xfrm>
          <a:prstGeom prst="rect">
            <a:avLst/>
          </a:prstGeom>
          <a:noFill/>
        </p:spPr>
        <p:txBody>
          <a:bodyPr wrap="square" rtlCol="0">
            <a:spAutoFit/>
          </a:bodyPr>
          <a:lstStyle/>
          <a:p>
            <a:r>
              <a:rPr lang="en-US" dirty="0"/>
              <a:t>KENYA</a:t>
            </a:r>
          </a:p>
        </p:txBody>
      </p:sp>
      <p:sp>
        <p:nvSpPr>
          <p:cNvPr id="9" name="TextBox 8">
            <a:extLst>
              <a:ext uri="{FF2B5EF4-FFF2-40B4-BE49-F238E27FC236}">
                <a16:creationId xmlns:a16="http://schemas.microsoft.com/office/drawing/2014/main" id="{9D0537D1-7D97-01AA-3EAA-0C28A243E5E9}"/>
              </a:ext>
            </a:extLst>
          </p:cNvPr>
          <p:cNvSpPr txBox="1"/>
          <p:nvPr/>
        </p:nvSpPr>
        <p:spPr>
          <a:xfrm>
            <a:off x="2476612" y="3921185"/>
            <a:ext cx="1688950" cy="369332"/>
          </a:xfrm>
          <a:prstGeom prst="rect">
            <a:avLst/>
          </a:prstGeom>
          <a:noFill/>
        </p:spPr>
        <p:txBody>
          <a:bodyPr wrap="square" rtlCol="0">
            <a:spAutoFit/>
          </a:bodyPr>
          <a:lstStyle/>
          <a:p>
            <a:r>
              <a:rPr lang="en-US" dirty="0"/>
              <a:t>INDIA</a:t>
            </a:r>
          </a:p>
        </p:txBody>
      </p:sp>
      <p:sp>
        <p:nvSpPr>
          <p:cNvPr id="10" name="TextBox 9">
            <a:extLst>
              <a:ext uri="{FF2B5EF4-FFF2-40B4-BE49-F238E27FC236}">
                <a16:creationId xmlns:a16="http://schemas.microsoft.com/office/drawing/2014/main" id="{BFD9E7EB-3215-AE8C-D816-AB305ECDA717}"/>
              </a:ext>
            </a:extLst>
          </p:cNvPr>
          <p:cNvSpPr txBox="1"/>
          <p:nvPr/>
        </p:nvSpPr>
        <p:spPr>
          <a:xfrm>
            <a:off x="4752458" y="3933728"/>
            <a:ext cx="1205574" cy="369332"/>
          </a:xfrm>
          <a:prstGeom prst="rect">
            <a:avLst/>
          </a:prstGeom>
          <a:noFill/>
        </p:spPr>
        <p:txBody>
          <a:bodyPr wrap="square" rtlCol="0">
            <a:spAutoFit/>
          </a:bodyPr>
          <a:lstStyle/>
          <a:p>
            <a:r>
              <a:rPr lang="en-US" dirty="0"/>
              <a:t>CANADA</a:t>
            </a:r>
          </a:p>
        </p:txBody>
      </p:sp>
      <p:sp>
        <p:nvSpPr>
          <p:cNvPr id="11" name="TextBox 10">
            <a:extLst>
              <a:ext uri="{FF2B5EF4-FFF2-40B4-BE49-F238E27FC236}">
                <a16:creationId xmlns:a16="http://schemas.microsoft.com/office/drawing/2014/main" id="{2C55D722-C234-CF39-C20A-73B373C840DF}"/>
              </a:ext>
            </a:extLst>
          </p:cNvPr>
          <p:cNvSpPr txBox="1"/>
          <p:nvPr/>
        </p:nvSpPr>
        <p:spPr>
          <a:xfrm>
            <a:off x="6985816" y="3924360"/>
            <a:ext cx="1748967" cy="369332"/>
          </a:xfrm>
          <a:prstGeom prst="rect">
            <a:avLst/>
          </a:prstGeom>
          <a:noFill/>
        </p:spPr>
        <p:txBody>
          <a:bodyPr wrap="square" lIns="91440" tIns="45720" rIns="91440" bIns="45720" rtlCol="0" anchor="t">
            <a:spAutoFit/>
          </a:bodyPr>
          <a:lstStyle/>
          <a:p>
            <a:r>
              <a:rPr lang="en-US" dirty="0"/>
              <a:t>UNITED STATES</a:t>
            </a:r>
          </a:p>
        </p:txBody>
      </p:sp>
    </p:spTree>
    <p:extLst>
      <p:ext uri="{BB962C8B-B14F-4D97-AF65-F5344CB8AC3E}">
        <p14:creationId xmlns:p14="http://schemas.microsoft.com/office/powerpoint/2010/main" val="795253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Sustainability Barrel is the Score</a:t>
            </a:r>
          </a:p>
        </p:txBody>
      </p:sp>
      <p:sp>
        <p:nvSpPr>
          <p:cNvPr id="2" name="Content Placeholder 1"/>
          <p:cNvSpPr>
            <a:spLocks noGrp="1"/>
          </p:cNvSpPr>
          <p:nvPr>
            <p:ph idx="4294967295"/>
          </p:nvPr>
        </p:nvSpPr>
        <p:spPr>
          <a:xfrm>
            <a:off x="457200" y="1477963"/>
            <a:ext cx="4385144" cy="2716212"/>
          </a:xfrm>
        </p:spPr>
        <p:txBody>
          <a:bodyPr>
            <a:normAutofit/>
          </a:bodyPr>
          <a:lstStyle/>
          <a:p>
            <a:pPr marL="0" indent="0">
              <a:lnSpc>
                <a:spcPct val="80000"/>
              </a:lnSpc>
              <a:buNone/>
            </a:pPr>
            <a:r>
              <a:rPr lang="en-US" sz="2100" b="1" dirty="0">
                <a:solidFill>
                  <a:srgbClr val="325F96"/>
                </a:solidFill>
              </a:rPr>
              <a:t>ECONOMIC FACTORS: </a:t>
            </a:r>
            <a:br>
              <a:rPr lang="en-US" sz="2100" b="1" dirty="0">
                <a:solidFill>
                  <a:srgbClr val="325F96"/>
                </a:solidFill>
              </a:rPr>
            </a:br>
            <a:r>
              <a:rPr lang="en-US" sz="2100" dirty="0"/>
              <a:t>profits, jobs, incomes, community</a:t>
            </a:r>
          </a:p>
          <a:p>
            <a:pPr>
              <a:lnSpc>
                <a:spcPct val="80000"/>
              </a:lnSpc>
            </a:pPr>
            <a:endParaRPr lang="en-US" sz="2100" dirty="0"/>
          </a:p>
          <a:p>
            <a:pPr marL="0" indent="0">
              <a:lnSpc>
                <a:spcPct val="80000"/>
              </a:lnSpc>
              <a:buNone/>
            </a:pPr>
            <a:r>
              <a:rPr lang="en-US" sz="2100" b="1" dirty="0">
                <a:solidFill>
                  <a:srgbClr val="325F96"/>
                </a:solidFill>
              </a:rPr>
              <a:t>SOCIAL FACTORS: </a:t>
            </a:r>
            <a:br>
              <a:rPr lang="en-US" sz="2100" b="1" dirty="0">
                <a:solidFill>
                  <a:srgbClr val="325F96"/>
                </a:solidFill>
              </a:rPr>
            </a:br>
            <a:r>
              <a:rPr lang="en-US" sz="2100" dirty="0"/>
              <a:t>food, education, health, infrastructure</a:t>
            </a:r>
          </a:p>
          <a:p>
            <a:pPr>
              <a:lnSpc>
                <a:spcPct val="80000"/>
              </a:lnSpc>
            </a:pPr>
            <a:endParaRPr lang="en-US" sz="2100" b="1" dirty="0">
              <a:solidFill>
                <a:srgbClr val="325F96"/>
              </a:solidFill>
            </a:endParaRPr>
          </a:p>
          <a:p>
            <a:pPr marL="0" indent="0">
              <a:lnSpc>
                <a:spcPct val="80000"/>
              </a:lnSpc>
              <a:buNone/>
            </a:pPr>
            <a:r>
              <a:rPr lang="en-US" sz="2100" b="1" dirty="0">
                <a:solidFill>
                  <a:srgbClr val="325F96"/>
                </a:solidFill>
              </a:rPr>
              <a:t>ENVIRONMENTAL FACTORS: </a:t>
            </a:r>
            <a:br>
              <a:rPr lang="en-US" sz="2100" b="1" dirty="0">
                <a:solidFill>
                  <a:srgbClr val="325F96"/>
                </a:solidFill>
              </a:rPr>
            </a:br>
            <a:r>
              <a:rPr lang="en-US" sz="2100" dirty="0"/>
              <a:t>soil health, habitats, water, greenhouse gases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96072" y="1478544"/>
            <a:ext cx="2213326" cy="2389091"/>
          </a:xfrm>
          <a:prstGeom prst="rect">
            <a:avLst/>
          </a:prstGeom>
        </p:spPr>
      </p:pic>
    </p:spTree>
    <p:extLst>
      <p:ext uri="{BB962C8B-B14F-4D97-AF65-F5344CB8AC3E}">
        <p14:creationId xmlns:p14="http://schemas.microsoft.com/office/powerpoint/2010/main" val="94910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decel="50000" fill="hold">
                                          <p:stCondLst>
                                            <p:cond delay="0"/>
                                          </p:stCondLst>
                                        </p:cTn>
                                        <p:tgtEl>
                                          <p:spTgt spid="2">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2">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p:cTn id="19" dur="500" decel="50000" fill="hold">
                                          <p:stCondLst>
                                            <p:cond delay="0"/>
                                          </p:stCondLst>
                                        </p:cTn>
                                        <p:tgtEl>
                                          <p:spTgt spid="2">
                                            <p:txEl>
                                              <p:pRg st="2" end="2"/>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
                                            <p:txEl>
                                              <p:pRg st="2" end="2"/>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
                                            <p:txEl>
                                              <p:pRg st="2" end="2"/>
                                            </p:txEl>
                                          </p:spTgt>
                                        </p:tgtEl>
                                        <p:attrNameLst>
                                          <p:attrName>ppt_w</p:attrName>
                                        </p:attrNameLst>
                                      </p:cBhvr>
                                      <p:tavLst>
                                        <p:tav tm="0">
                                          <p:val>
                                            <p:strVal val="#ppt_w*.05"/>
                                          </p:val>
                                        </p:tav>
                                        <p:tav tm="100000">
                                          <p:val>
                                            <p:strVal val="#ppt_w"/>
                                          </p:val>
                                        </p:tav>
                                      </p:tavLst>
                                    </p:anim>
                                    <p:anim calcmode="lin" valueType="num">
                                      <p:cBhvr>
                                        <p:cTn id="22" dur="1000" fill="hold"/>
                                        <p:tgtEl>
                                          <p:spTgt spid="2">
                                            <p:txEl>
                                              <p:pRg st="2" end="2"/>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
                                            <p:txEl>
                                              <p:pRg st="2" end="2"/>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
                                            <p:txEl>
                                              <p:pRg st="2" end="2"/>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
                                            <p:txEl>
                                              <p:pRg st="2" end="2"/>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p:cTn id="31" dur="500" decel="50000" fill="hold">
                                          <p:stCondLst>
                                            <p:cond delay="0"/>
                                          </p:stCondLst>
                                        </p:cTn>
                                        <p:tgtEl>
                                          <p:spTgt spid="2">
                                            <p:txEl>
                                              <p:pRg st="4" end="4"/>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
                                            <p:txEl>
                                              <p:pRg st="4" end="4"/>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
                                            <p:txEl>
                                              <p:pRg st="4" end="4"/>
                                            </p:txEl>
                                          </p:spTgt>
                                        </p:tgtEl>
                                        <p:attrNameLst>
                                          <p:attrName>ppt_w</p:attrName>
                                        </p:attrNameLst>
                                      </p:cBhvr>
                                      <p:tavLst>
                                        <p:tav tm="0">
                                          <p:val>
                                            <p:strVal val="#ppt_w*.05"/>
                                          </p:val>
                                        </p:tav>
                                        <p:tav tm="100000">
                                          <p:val>
                                            <p:strVal val="#ppt_w"/>
                                          </p:val>
                                        </p:tav>
                                      </p:tavLst>
                                    </p:anim>
                                    <p:anim calcmode="lin" valueType="num">
                                      <p:cBhvr>
                                        <p:cTn id="34" dur="1000" fill="hold"/>
                                        <p:tgtEl>
                                          <p:spTgt spid="2">
                                            <p:txEl>
                                              <p:pRg st="4" end="4"/>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
                                            <p:txEl>
                                              <p:pRg st="4" end="4"/>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
                                            <p:txEl>
                                              <p:pRg st="4" end="4"/>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
                                            <p:txEl>
                                              <p:pRg st="4" end="4"/>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descr="Journey 2050 Animation v6 05 on Vimeo - Google Chrome"/>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970470"/>
            <a:ext cx="4881519" cy="3561913"/>
          </a:xfrm>
          <a:prstGeom prst="rect">
            <a:avLst/>
          </a:prstGeom>
        </p:spPr>
      </p:pic>
      <p:sp>
        <p:nvSpPr>
          <p:cNvPr id="3" name="Title 2"/>
          <p:cNvSpPr>
            <a:spLocks noGrp="1"/>
          </p:cNvSpPr>
          <p:nvPr>
            <p:ph type="title"/>
          </p:nvPr>
        </p:nvSpPr>
        <p:spPr/>
        <p:txBody>
          <a:bodyPr>
            <a:normAutofit/>
          </a:bodyPr>
          <a:lstStyle/>
          <a:p>
            <a:r>
              <a:rPr lang="en-US" dirty="0"/>
              <a:t>Sustainability Barrel is the Score</a:t>
            </a:r>
            <a:endParaRPr lang="en-US" dirty="0">
              <a:solidFill>
                <a:srgbClr val="4472C4"/>
              </a:solidFill>
              <a:ea typeface="Calibri"/>
              <a:cs typeface="Calibri"/>
            </a:endParaRPr>
          </a:p>
        </p:txBody>
      </p:sp>
      <p:sp>
        <p:nvSpPr>
          <p:cNvPr id="5" name="TextBox 4"/>
          <p:cNvSpPr txBox="1"/>
          <p:nvPr/>
        </p:nvSpPr>
        <p:spPr>
          <a:xfrm>
            <a:off x="5003968" y="1997010"/>
            <a:ext cx="3887710" cy="1354217"/>
          </a:xfrm>
          <a:prstGeom prst="rect">
            <a:avLst/>
          </a:prstGeom>
          <a:noFill/>
        </p:spPr>
        <p:txBody>
          <a:bodyPr wrap="square" lIns="0" tIns="45720" rIns="0" bIns="45720" rtlCol="0" anchor="t">
            <a:spAutoFit/>
          </a:bodyPr>
          <a:lstStyle/>
          <a:p>
            <a:pPr>
              <a:spcAft>
                <a:spcPts val="1200"/>
              </a:spcAft>
            </a:pPr>
            <a:r>
              <a:rPr lang="en-CA" b="1" dirty="0"/>
              <a:t>A community is only as successful as the least developed factor. </a:t>
            </a:r>
            <a:endParaRPr lang="en-CA" b="1" dirty="0">
              <a:cs typeface="Calibri"/>
            </a:endParaRPr>
          </a:p>
          <a:p>
            <a:pPr>
              <a:spcAft>
                <a:spcPts val="1200"/>
              </a:spcAft>
            </a:pPr>
            <a:r>
              <a:rPr lang="en-CA" b="1" dirty="0"/>
              <a:t>We must continually try to improve the weakest one. </a:t>
            </a:r>
            <a:endParaRPr lang="en-US" b="1" dirty="0"/>
          </a:p>
        </p:txBody>
      </p:sp>
    </p:spTree>
    <p:extLst>
      <p:ext uri="{BB962C8B-B14F-4D97-AF65-F5344CB8AC3E}">
        <p14:creationId xmlns:p14="http://schemas.microsoft.com/office/powerpoint/2010/main" val="205720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08273-F2AA-44A5-4459-34800A9B8624}"/>
              </a:ext>
            </a:extLst>
          </p:cNvPr>
          <p:cNvSpPr>
            <a:spLocks noGrp="1"/>
          </p:cNvSpPr>
          <p:nvPr>
            <p:ph type="title"/>
          </p:nvPr>
        </p:nvSpPr>
        <p:spPr/>
        <p:txBody>
          <a:bodyPr>
            <a:normAutofit fontScale="90000"/>
          </a:bodyPr>
          <a:lstStyle/>
          <a:p>
            <a:r>
              <a:rPr lang="en-US" dirty="0"/>
              <a:t>Crop Nutrients</a:t>
            </a:r>
          </a:p>
        </p:txBody>
      </p:sp>
      <p:pic>
        <p:nvPicPr>
          <p:cNvPr id="10" name="Picture 9">
            <a:extLst>
              <a:ext uri="{FF2B5EF4-FFF2-40B4-BE49-F238E27FC236}">
                <a16:creationId xmlns:a16="http://schemas.microsoft.com/office/drawing/2014/main" id="{0CD8F96F-50AC-82E2-4038-34C02AB806DB}"/>
              </a:ext>
            </a:extLst>
          </p:cNvPr>
          <p:cNvPicPr>
            <a:picLocks noChangeAspect="1"/>
          </p:cNvPicPr>
          <p:nvPr/>
        </p:nvPicPr>
        <p:blipFill rotWithShape="1">
          <a:blip r:embed="rId3">
            <a:extLst>
              <a:ext uri="{28A0092B-C50C-407E-A947-70E740481C1C}">
                <a14:useLocalDpi xmlns:a14="http://schemas.microsoft.com/office/drawing/2010/main" val="0"/>
              </a:ext>
            </a:extLst>
          </a:blip>
          <a:srcRect r="7888"/>
          <a:stretch/>
        </p:blipFill>
        <p:spPr>
          <a:xfrm>
            <a:off x="134258" y="1522369"/>
            <a:ext cx="2841125" cy="2098761"/>
          </a:xfrm>
          <a:prstGeom prst="rect">
            <a:avLst/>
          </a:prstGeom>
        </p:spPr>
      </p:pic>
      <p:pic>
        <p:nvPicPr>
          <p:cNvPr id="11" name="Picture 10" descr="A screenshot of a cell phone&#10;&#10;Description generated with high confidence">
            <a:extLst>
              <a:ext uri="{FF2B5EF4-FFF2-40B4-BE49-F238E27FC236}">
                <a16:creationId xmlns:a16="http://schemas.microsoft.com/office/drawing/2014/main" id="{55E7A937-4133-2082-67A7-D0B2C5DF572A}"/>
              </a:ext>
            </a:extLst>
          </p:cNvPr>
          <p:cNvPicPr>
            <a:picLocks noChangeAspect="1"/>
          </p:cNvPicPr>
          <p:nvPr/>
        </p:nvPicPr>
        <p:blipFill rotWithShape="1">
          <a:blip r:embed="rId4">
            <a:extLst>
              <a:ext uri="{28A0092B-C50C-407E-A947-70E740481C1C}">
                <a14:useLocalDpi xmlns:a14="http://schemas.microsoft.com/office/drawing/2010/main" val="0"/>
              </a:ext>
            </a:extLst>
          </a:blip>
          <a:srcRect r="14299"/>
          <a:stretch/>
        </p:blipFill>
        <p:spPr>
          <a:xfrm>
            <a:off x="3193721" y="1522369"/>
            <a:ext cx="2727389" cy="2115396"/>
          </a:xfrm>
          <a:prstGeom prst="rect">
            <a:avLst/>
          </a:prstGeom>
        </p:spPr>
      </p:pic>
      <p:pic>
        <p:nvPicPr>
          <p:cNvPr id="12" name="Picture 11" descr="A picture containing table&#10;&#10;Description generated with very high confidence">
            <a:extLst>
              <a:ext uri="{FF2B5EF4-FFF2-40B4-BE49-F238E27FC236}">
                <a16:creationId xmlns:a16="http://schemas.microsoft.com/office/drawing/2014/main" id="{4F469826-E441-D6D6-9645-3B0E1A9CF6DF}"/>
              </a:ext>
            </a:extLst>
          </p:cNvPr>
          <p:cNvPicPr>
            <a:picLocks noChangeAspect="1"/>
          </p:cNvPicPr>
          <p:nvPr/>
        </p:nvPicPr>
        <p:blipFill rotWithShape="1">
          <a:blip r:embed="rId5">
            <a:extLst>
              <a:ext uri="{28A0092B-C50C-407E-A947-70E740481C1C}">
                <a14:useLocalDpi xmlns:a14="http://schemas.microsoft.com/office/drawing/2010/main" val="0"/>
              </a:ext>
            </a:extLst>
          </a:blip>
          <a:srcRect l="23450" t="5568" r="19128"/>
          <a:stretch/>
        </p:blipFill>
        <p:spPr>
          <a:xfrm>
            <a:off x="6139448" y="1522369"/>
            <a:ext cx="2727389" cy="2098761"/>
          </a:xfrm>
          <a:prstGeom prst="rect">
            <a:avLst/>
          </a:prstGeom>
        </p:spPr>
      </p:pic>
      <p:sp>
        <p:nvSpPr>
          <p:cNvPr id="4" name="Arrow: Right 3">
            <a:extLst>
              <a:ext uri="{FF2B5EF4-FFF2-40B4-BE49-F238E27FC236}">
                <a16:creationId xmlns:a16="http://schemas.microsoft.com/office/drawing/2014/main" id="{4A814D03-BB30-4E3A-EF4F-67312C49B07E}"/>
              </a:ext>
            </a:extLst>
          </p:cNvPr>
          <p:cNvSpPr/>
          <p:nvPr/>
        </p:nvSpPr>
        <p:spPr>
          <a:xfrm>
            <a:off x="694380" y="3045431"/>
            <a:ext cx="546938" cy="285425"/>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Arrow: Right 12">
            <a:extLst>
              <a:ext uri="{FF2B5EF4-FFF2-40B4-BE49-F238E27FC236}">
                <a16:creationId xmlns:a16="http://schemas.microsoft.com/office/drawing/2014/main" id="{72AF1527-5484-362D-7F7A-9BB11E67375D}"/>
              </a:ext>
            </a:extLst>
          </p:cNvPr>
          <p:cNvSpPr/>
          <p:nvPr/>
        </p:nvSpPr>
        <p:spPr>
          <a:xfrm rot="16200000">
            <a:off x="4899798" y="3461612"/>
            <a:ext cx="546938" cy="285425"/>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Arrow: Right 13">
            <a:extLst>
              <a:ext uri="{FF2B5EF4-FFF2-40B4-BE49-F238E27FC236}">
                <a16:creationId xmlns:a16="http://schemas.microsoft.com/office/drawing/2014/main" id="{EB174BFA-4B71-BDDD-E132-B161BB398581}"/>
              </a:ext>
            </a:extLst>
          </p:cNvPr>
          <p:cNvSpPr/>
          <p:nvPr/>
        </p:nvSpPr>
        <p:spPr>
          <a:xfrm rot="16200000">
            <a:off x="6641299" y="3479032"/>
            <a:ext cx="512094" cy="28542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a:extLst>
              <a:ext uri="{FF2B5EF4-FFF2-40B4-BE49-F238E27FC236}">
                <a16:creationId xmlns:a16="http://schemas.microsoft.com/office/drawing/2014/main" id="{3FF621B5-5DE4-4172-93BC-C08ADA355C04}"/>
              </a:ext>
            </a:extLst>
          </p:cNvPr>
          <p:cNvSpPr txBox="1"/>
          <p:nvPr/>
        </p:nvSpPr>
        <p:spPr>
          <a:xfrm>
            <a:off x="331076" y="2864977"/>
            <a:ext cx="289932" cy="646331"/>
          </a:xfrm>
          <a:prstGeom prst="rect">
            <a:avLst/>
          </a:prstGeom>
          <a:noFill/>
        </p:spPr>
        <p:txBody>
          <a:bodyPr wrap="square">
            <a:spAutoFit/>
          </a:bodyPr>
          <a:lstStyle/>
          <a:p>
            <a:pPr algn="ctr"/>
            <a:r>
              <a:rPr lang="en-US" sz="3600" b="1" spc="50" dirty="0">
                <a:ln w="9525" cmpd="sng">
                  <a:solidFill>
                    <a:schemeClr val="accent1"/>
                  </a:solidFill>
                  <a:prstDash val="solid"/>
                </a:ln>
                <a:solidFill>
                  <a:srgbClr val="70AD47">
                    <a:tint val="1000"/>
                  </a:srgbClr>
                </a:solidFill>
                <a:effectLst>
                  <a:glow rad="38100">
                    <a:schemeClr val="accent1">
                      <a:alpha val="40000"/>
                    </a:schemeClr>
                  </a:glow>
                </a:effectLst>
              </a:rPr>
              <a:t>1</a:t>
            </a:r>
          </a:p>
        </p:txBody>
      </p:sp>
      <p:sp>
        <p:nvSpPr>
          <p:cNvPr id="18" name="TextBox 17">
            <a:extLst>
              <a:ext uri="{FF2B5EF4-FFF2-40B4-BE49-F238E27FC236}">
                <a16:creationId xmlns:a16="http://schemas.microsoft.com/office/drawing/2014/main" id="{ECDD944C-81BC-13D8-2686-09BF49BF7A6C}"/>
              </a:ext>
            </a:extLst>
          </p:cNvPr>
          <p:cNvSpPr txBox="1"/>
          <p:nvPr/>
        </p:nvSpPr>
        <p:spPr>
          <a:xfrm>
            <a:off x="4967646" y="3919581"/>
            <a:ext cx="411241" cy="646331"/>
          </a:xfrm>
          <a:prstGeom prst="rect">
            <a:avLst/>
          </a:prstGeom>
          <a:noFill/>
        </p:spPr>
        <p:txBody>
          <a:bodyPr wrap="square">
            <a:spAutoFit/>
          </a:bodyPr>
          <a:lstStyle/>
          <a:p>
            <a:pPr algn="ctr"/>
            <a:r>
              <a:rPr lang="en-US" sz="3600" b="1" spc="50" dirty="0">
                <a:ln w="9525" cmpd="sng">
                  <a:solidFill>
                    <a:schemeClr val="accent1"/>
                  </a:solidFill>
                  <a:prstDash val="solid"/>
                </a:ln>
                <a:solidFill>
                  <a:srgbClr val="70AD47">
                    <a:tint val="1000"/>
                  </a:srgbClr>
                </a:solidFill>
                <a:effectLst>
                  <a:glow rad="38100">
                    <a:schemeClr val="accent1">
                      <a:alpha val="40000"/>
                    </a:schemeClr>
                  </a:glow>
                </a:effectLst>
              </a:rPr>
              <a:t>2</a:t>
            </a:r>
          </a:p>
        </p:txBody>
      </p:sp>
      <p:sp>
        <p:nvSpPr>
          <p:cNvPr id="20" name="TextBox 19">
            <a:extLst>
              <a:ext uri="{FF2B5EF4-FFF2-40B4-BE49-F238E27FC236}">
                <a16:creationId xmlns:a16="http://schemas.microsoft.com/office/drawing/2014/main" id="{B9D1BB08-144D-E849-1019-516C5174B578}"/>
              </a:ext>
            </a:extLst>
          </p:cNvPr>
          <p:cNvSpPr txBox="1"/>
          <p:nvPr/>
        </p:nvSpPr>
        <p:spPr>
          <a:xfrm>
            <a:off x="6646350" y="3919581"/>
            <a:ext cx="501992" cy="646331"/>
          </a:xfrm>
          <a:prstGeom prst="rect">
            <a:avLst/>
          </a:prstGeom>
          <a:noFill/>
        </p:spPr>
        <p:txBody>
          <a:bodyPr wrap="square">
            <a:spAutoFit/>
          </a:bodyPr>
          <a:lstStyle/>
          <a:p>
            <a:pPr algn="ctr"/>
            <a:r>
              <a:rPr lang="en-US" sz="3600" b="1" spc="50" dirty="0">
                <a:ln w="9525" cmpd="sng">
                  <a:solidFill>
                    <a:schemeClr val="accent1"/>
                  </a:solidFill>
                  <a:prstDash val="solid"/>
                </a:ln>
                <a:solidFill>
                  <a:srgbClr val="70AD47">
                    <a:tint val="1000"/>
                  </a:srgbClr>
                </a:solidFill>
                <a:effectLst>
                  <a:glow rad="38100">
                    <a:schemeClr val="accent1">
                      <a:alpha val="40000"/>
                    </a:schemeClr>
                  </a:glow>
                </a:effectLst>
              </a:rPr>
              <a:t>3</a:t>
            </a:r>
          </a:p>
        </p:txBody>
      </p:sp>
    </p:spTree>
    <p:extLst>
      <p:ext uri="{BB962C8B-B14F-4D97-AF65-F5344CB8AC3E}">
        <p14:creationId xmlns:p14="http://schemas.microsoft.com/office/powerpoint/2010/main" val="2484220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F0348-1296-5471-92E4-5B13081ADA21}"/>
              </a:ext>
            </a:extLst>
          </p:cNvPr>
          <p:cNvSpPr>
            <a:spLocks noGrp="1"/>
          </p:cNvSpPr>
          <p:nvPr>
            <p:ph type="title"/>
          </p:nvPr>
        </p:nvSpPr>
        <p:spPr/>
        <p:txBody>
          <a:bodyPr/>
          <a:lstStyle/>
          <a:p>
            <a:r>
              <a:rPr lang="en-US" dirty="0"/>
              <a:t>Community Investments</a:t>
            </a:r>
          </a:p>
        </p:txBody>
      </p:sp>
      <p:pic>
        <p:nvPicPr>
          <p:cNvPr id="5" name="Content Placeholder 4" descr="A close up of a sign&#10;&#10;Description generated with high confidence">
            <a:extLst>
              <a:ext uri="{FF2B5EF4-FFF2-40B4-BE49-F238E27FC236}">
                <a16:creationId xmlns:a16="http://schemas.microsoft.com/office/drawing/2014/main" id="{10BE7F5E-1675-54A6-6C1D-D16F4796AFC7}"/>
              </a:ext>
            </a:extLst>
          </p:cNvPr>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l="8923" t="2149" r="18703"/>
          <a:stretch/>
        </p:blipFill>
        <p:spPr>
          <a:xfrm>
            <a:off x="1030574" y="1193800"/>
            <a:ext cx="3189288" cy="2492375"/>
          </a:xfrm>
          <a:prstGeom prst="rect">
            <a:avLst/>
          </a:prstGeom>
        </p:spPr>
      </p:pic>
      <p:pic>
        <p:nvPicPr>
          <p:cNvPr id="7" name="Content Placeholder 6" descr="A screenshot of a cell phone&#10;&#10;Description generated with very high confidence">
            <a:extLst>
              <a:ext uri="{FF2B5EF4-FFF2-40B4-BE49-F238E27FC236}">
                <a16:creationId xmlns:a16="http://schemas.microsoft.com/office/drawing/2014/main" id="{A6E7897F-E149-75E3-5997-0257C413D802}"/>
              </a:ext>
            </a:extLst>
          </p:cNvPr>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4914771" y="1193800"/>
            <a:ext cx="3189287" cy="2492375"/>
          </a:xfrm>
          <a:prstGeom prst="rect">
            <a:avLst/>
          </a:prstGeom>
        </p:spPr>
      </p:pic>
      <p:sp>
        <p:nvSpPr>
          <p:cNvPr id="9" name="TextBox 8">
            <a:extLst>
              <a:ext uri="{FF2B5EF4-FFF2-40B4-BE49-F238E27FC236}">
                <a16:creationId xmlns:a16="http://schemas.microsoft.com/office/drawing/2014/main" id="{2AD9F80C-7072-BA7F-3778-E92228241443}"/>
              </a:ext>
            </a:extLst>
          </p:cNvPr>
          <p:cNvSpPr txBox="1"/>
          <p:nvPr/>
        </p:nvSpPr>
        <p:spPr>
          <a:xfrm>
            <a:off x="806116" y="3689490"/>
            <a:ext cx="3633537" cy="338554"/>
          </a:xfrm>
          <a:prstGeom prst="rect">
            <a:avLst/>
          </a:prstGeom>
          <a:noFill/>
        </p:spPr>
        <p:txBody>
          <a:bodyPr wrap="square" lIns="91440" tIns="45720" rIns="91440" bIns="45720" anchor="t">
            <a:spAutoFit/>
          </a:bodyPr>
          <a:lstStyle/>
          <a:p>
            <a:pPr algn="ctr"/>
            <a:r>
              <a:rPr lang="en-US" sz="1600" b="1" dirty="0"/>
              <a:t>Realistic investments to each country</a:t>
            </a:r>
          </a:p>
        </p:txBody>
      </p:sp>
      <p:sp>
        <p:nvSpPr>
          <p:cNvPr id="11" name="TextBox 10">
            <a:extLst>
              <a:ext uri="{FF2B5EF4-FFF2-40B4-BE49-F238E27FC236}">
                <a16:creationId xmlns:a16="http://schemas.microsoft.com/office/drawing/2014/main" id="{D6B41C05-A20E-3FBA-4427-2246D47B8423}"/>
              </a:ext>
            </a:extLst>
          </p:cNvPr>
          <p:cNvSpPr txBox="1"/>
          <p:nvPr/>
        </p:nvSpPr>
        <p:spPr>
          <a:xfrm>
            <a:off x="4914389" y="3689490"/>
            <a:ext cx="3189951" cy="338554"/>
          </a:xfrm>
          <a:prstGeom prst="rect">
            <a:avLst/>
          </a:prstGeom>
          <a:noFill/>
        </p:spPr>
        <p:txBody>
          <a:bodyPr wrap="square" lIns="91440" tIns="45720" rIns="91440" bIns="45720" anchor="t">
            <a:spAutoFit/>
          </a:bodyPr>
          <a:lstStyle/>
          <a:p>
            <a:pPr algn="ctr"/>
            <a:r>
              <a:rPr lang="en-US" sz="1600" b="1" dirty="0"/>
              <a:t>Ripple effect of each choice</a:t>
            </a:r>
          </a:p>
        </p:txBody>
      </p:sp>
    </p:spTree>
    <p:extLst>
      <p:ext uri="{BB962C8B-B14F-4D97-AF65-F5344CB8AC3E}">
        <p14:creationId xmlns:p14="http://schemas.microsoft.com/office/powerpoint/2010/main" val="1663284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693" t="22378" r="8392" b="12315"/>
          <a:stretch/>
        </p:blipFill>
        <p:spPr>
          <a:xfrm>
            <a:off x="0" y="-95250"/>
            <a:ext cx="9144000" cy="5337205"/>
          </a:xfrm>
          <a:prstGeom prst="rect">
            <a:avLst/>
          </a:prstGeom>
        </p:spPr>
      </p:pic>
      <p:sp>
        <p:nvSpPr>
          <p:cNvPr id="3" name="Rectangle 2">
            <a:extLst>
              <a:ext uri="{FF2B5EF4-FFF2-40B4-BE49-F238E27FC236}">
                <a16:creationId xmlns:a16="http://schemas.microsoft.com/office/drawing/2014/main" id="{18D2F0F9-2B2D-2FCA-A329-A09DE339C0A7}"/>
              </a:ext>
            </a:extLst>
          </p:cNvPr>
          <p:cNvSpPr/>
          <p:nvPr/>
        </p:nvSpPr>
        <p:spPr>
          <a:xfrm>
            <a:off x="1143000" y="657301"/>
            <a:ext cx="6858000" cy="3828896"/>
          </a:xfrm>
          <a:prstGeom prst="rect">
            <a:avLst/>
          </a:prstGeom>
          <a:solidFill>
            <a:schemeClr val="bg1">
              <a:alpha val="897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A2E4E2BB-0D80-44B2-1063-84E70FB6D72C}"/>
              </a:ext>
            </a:extLst>
          </p:cNvPr>
          <p:cNvSpPr txBox="1"/>
          <p:nvPr/>
        </p:nvSpPr>
        <p:spPr>
          <a:xfrm>
            <a:off x="1143000" y="3196723"/>
            <a:ext cx="6858000" cy="707886"/>
          </a:xfrm>
          <a:prstGeom prst="rect">
            <a:avLst/>
          </a:prstGeom>
          <a:noFill/>
        </p:spPr>
        <p:txBody>
          <a:bodyPr wrap="square" rtlCol="0">
            <a:spAutoFit/>
          </a:bodyPr>
          <a:lstStyle/>
          <a:p>
            <a:pPr algn="ctr"/>
            <a:r>
              <a:rPr lang="en-US" sz="4000" b="1" dirty="0">
                <a:solidFill>
                  <a:srgbClr val="34B233"/>
                </a:solidFill>
              </a:rPr>
              <a:t>Summary</a:t>
            </a:r>
          </a:p>
        </p:txBody>
      </p:sp>
      <p:sp>
        <p:nvSpPr>
          <p:cNvPr id="6" name="Title 1">
            <a:extLst>
              <a:ext uri="{FF2B5EF4-FFF2-40B4-BE49-F238E27FC236}">
                <a16:creationId xmlns:a16="http://schemas.microsoft.com/office/drawing/2014/main" id="{9CCECC12-CEB8-69DF-E31D-9117738AB6EA}"/>
              </a:ext>
            </a:extLst>
          </p:cNvPr>
          <p:cNvSpPr txBox="1">
            <a:spLocks/>
          </p:cNvSpPr>
          <p:nvPr/>
        </p:nvSpPr>
        <p:spPr>
          <a:xfrm>
            <a:off x="1143000" y="3810020"/>
            <a:ext cx="6858000" cy="531476"/>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b="1" kern="1200" cap="all" baseline="0">
                <a:solidFill>
                  <a:schemeClr val="bg1"/>
                </a:solidFill>
                <a:latin typeface="+mj-lt"/>
                <a:ea typeface="+mj-ea"/>
                <a:cs typeface="+mj-cs"/>
              </a:defRPr>
            </a:lvl1pPr>
          </a:lstStyle>
          <a:p>
            <a:r>
              <a:rPr lang="en-US" sz="2700" b="0" dirty="0">
                <a:solidFill>
                  <a:schemeClr val="tx1"/>
                </a:solidFill>
                <a:latin typeface="+mn-lt"/>
              </a:rPr>
              <a:t>Project-Based Learning</a:t>
            </a:r>
          </a:p>
        </p:txBody>
      </p:sp>
      <p:pic>
        <p:nvPicPr>
          <p:cNvPr id="7" name="Picture 6">
            <a:extLst>
              <a:ext uri="{FF2B5EF4-FFF2-40B4-BE49-F238E27FC236}">
                <a16:creationId xmlns:a16="http://schemas.microsoft.com/office/drawing/2014/main" id="{8F12E62C-B1C6-C4FE-B983-9E1DEA36EFB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80419" y="1001248"/>
            <a:ext cx="1983162" cy="2008266"/>
          </a:xfrm>
          <a:prstGeom prst="rect">
            <a:avLst/>
          </a:prstGeom>
        </p:spPr>
      </p:pic>
    </p:spTree>
    <p:extLst>
      <p:ext uri="{BB962C8B-B14F-4D97-AF65-F5344CB8AC3E}">
        <p14:creationId xmlns:p14="http://schemas.microsoft.com/office/powerpoint/2010/main" val="574643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B41EC-9571-BDDB-3A52-DB32C1CD7B7B}"/>
              </a:ext>
            </a:extLst>
          </p:cNvPr>
          <p:cNvSpPr>
            <a:spLocks noGrp="1"/>
          </p:cNvSpPr>
          <p:nvPr>
            <p:ph type="title"/>
          </p:nvPr>
        </p:nvSpPr>
        <p:spPr/>
        <p:txBody>
          <a:bodyPr/>
          <a:lstStyle/>
          <a:p>
            <a:r>
              <a:rPr lang="en-US" dirty="0"/>
              <a:t>Take Action</a:t>
            </a:r>
          </a:p>
        </p:txBody>
      </p:sp>
      <p:pic>
        <p:nvPicPr>
          <p:cNvPr id="6" name="Content Placeholder 5">
            <a:extLst>
              <a:ext uri="{FF2B5EF4-FFF2-40B4-BE49-F238E27FC236}">
                <a16:creationId xmlns:a16="http://schemas.microsoft.com/office/drawing/2014/main" id="{BFD7EEAE-C665-CF71-9433-DF7822EDDCAA}"/>
              </a:ext>
            </a:extLst>
          </p:cNvPr>
          <p:cNvPicPr>
            <a:picLocks noGrp="1" noChangeAspect="1"/>
          </p:cNvPicPr>
          <p:nvPr>
            <p:ph sz="half" idx="2"/>
          </p:nvPr>
        </p:nvPicPr>
        <p:blipFill>
          <a:blip r:embed="rId3"/>
          <a:stretch>
            <a:fillRect/>
          </a:stretch>
        </p:blipFill>
        <p:spPr>
          <a:xfrm>
            <a:off x="3385868" y="36462"/>
            <a:ext cx="3867361" cy="5112367"/>
          </a:xfrm>
          <a:prstGeom prst="rect">
            <a:avLst/>
          </a:prstGeom>
        </p:spPr>
      </p:pic>
      <p:pic>
        <p:nvPicPr>
          <p:cNvPr id="7" name="Picture 6" descr="A purple circle with hands holding a globe&#10;&#10;Description automatically generated">
            <a:extLst>
              <a:ext uri="{FF2B5EF4-FFF2-40B4-BE49-F238E27FC236}">
                <a16:creationId xmlns:a16="http://schemas.microsoft.com/office/drawing/2014/main" id="{BB5241F7-2B2B-8D32-862C-7397EB1CC3C4}"/>
              </a:ext>
            </a:extLst>
          </p:cNvPr>
          <p:cNvPicPr>
            <a:picLocks noChangeAspect="1"/>
          </p:cNvPicPr>
          <p:nvPr/>
        </p:nvPicPr>
        <p:blipFill>
          <a:blip r:embed="rId4"/>
          <a:stretch>
            <a:fillRect/>
          </a:stretch>
        </p:blipFill>
        <p:spPr>
          <a:xfrm>
            <a:off x="557122" y="1069316"/>
            <a:ext cx="1905000" cy="1905000"/>
          </a:xfrm>
          <a:prstGeom prst="rect">
            <a:avLst/>
          </a:prstGeom>
        </p:spPr>
      </p:pic>
    </p:spTree>
    <p:extLst>
      <p:ext uri="{BB962C8B-B14F-4D97-AF65-F5344CB8AC3E}">
        <p14:creationId xmlns:p14="http://schemas.microsoft.com/office/powerpoint/2010/main" val="3911347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CD9BF-7845-8B30-BA0C-43E4A9EA7FF9}"/>
              </a:ext>
            </a:extLst>
          </p:cNvPr>
          <p:cNvSpPr>
            <a:spLocks noGrp="1"/>
          </p:cNvSpPr>
          <p:nvPr>
            <p:ph type="title"/>
          </p:nvPr>
        </p:nvSpPr>
        <p:spPr/>
        <p:txBody>
          <a:bodyPr>
            <a:normAutofit fontScale="90000"/>
          </a:bodyPr>
          <a:lstStyle/>
          <a:p>
            <a:r>
              <a:rPr lang="en-US" dirty="0">
                <a:latin typeface="Calibri"/>
                <a:cs typeface="Calibri"/>
              </a:rPr>
              <a:t>Win $$$ to donate!</a:t>
            </a:r>
            <a:endParaRPr lang="en-US" dirty="0"/>
          </a:p>
        </p:txBody>
      </p:sp>
      <p:sp>
        <p:nvSpPr>
          <p:cNvPr id="8" name="TextBox 7">
            <a:extLst>
              <a:ext uri="{FF2B5EF4-FFF2-40B4-BE49-F238E27FC236}">
                <a16:creationId xmlns:a16="http://schemas.microsoft.com/office/drawing/2014/main" id="{F26B7D52-9B3A-BA3F-C363-AB1FC2280082}"/>
              </a:ext>
            </a:extLst>
          </p:cNvPr>
          <p:cNvSpPr txBox="1"/>
          <p:nvPr/>
        </p:nvSpPr>
        <p:spPr>
          <a:xfrm>
            <a:off x="711152" y="915505"/>
            <a:ext cx="4544121" cy="4370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cs typeface="Calibri"/>
              </a:rPr>
              <a:t>Classrooms who participate in the Journey 2050 program and fill out a feedback survey are entered to win a </a:t>
            </a:r>
            <a:r>
              <a:rPr lang="en-US" sz="1600" b="1" dirty="0">
                <a:cs typeface="Calibri"/>
              </a:rPr>
              <a:t>$100 credit to donate</a:t>
            </a:r>
          </a:p>
          <a:p>
            <a:pPr marL="285750" indent="-285750">
              <a:buFont typeface="Arial"/>
              <a:buChar char="•"/>
            </a:pPr>
            <a:endParaRPr lang="en-US" sz="1600" b="1" dirty="0">
              <a:cs typeface="Calibri"/>
            </a:endParaRPr>
          </a:p>
          <a:p>
            <a:pPr marL="285750" indent="-285750">
              <a:buFont typeface="Arial"/>
              <a:buChar char="•"/>
            </a:pPr>
            <a:r>
              <a:rPr lang="en-US" sz="1600" dirty="0">
                <a:cs typeface="Calibri"/>
              </a:rPr>
              <a:t>Recipients receive the gift card via email and can redeem the gift card through the Community Impact Portal by searching for and selecting the nonprofit they are most passionate about</a:t>
            </a:r>
          </a:p>
          <a:p>
            <a:pPr marL="285750" indent="-285750">
              <a:buFont typeface="Arial"/>
              <a:buChar char="•"/>
            </a:pPr>
            <a:endParaRPr lang="en-US"/>
          </a:p>
          <a:p>
            <a:pPr marL="285750" indent="-285750">
              <a:buFont typeface="Arial"/>
              <a:buChar char="•"/>
            </a:pPr>
            <a:r>
              <a:rPr lang="en-US" sz="1600" dirty="0">
                <a:cs typeface="Calibri"/>
              </a:rPr>
              <a:t>The survey is available through program partners or available on the website under the Get Involved tab</a:t>
            </a:r>
          </a:p>
          <a:p>
            <a:pPr marL="285750" indent="-285750">
              <a:buFont typeface="Arial"/>
              <a:buChar char="•"/>
            </a:pPr>
            <a:endParaRPr lang="en-US" sz="1200" dirty="0">
              <a:cs typeface="Calibri"/>
            </a:endParaRPr>
          </a:p>
          <a:p>
            <a:pPr marL="285750" indent="-285750">
              <a:buFont typeface="Arial"/>
              <a:buChar char="•"/>
            </a:pPr>
            <a:endParaRPr lang="en-US" b="1" dirty="0">
              <a:cs typeface="Calibri"/>
            </a:endParaRPr>
          </a:p>
          <a:p>
            <a:pPr marL="285750" indent="-285750">
              <a:buFont typeface="Arial"/>
              <a:buChar char="•"/>
            </a:pPr>
            <a:endParaRPr lang="en-US" b="1" dirty="0">
              <a:cs typeface="Calibri"/>
            </a:endParaRPr>
          </a:p>
          <a:p>
            <a:endParaRPr lang="en-US" b="1" dirty="0">
              <a:cs typeface="Calibri"/>
            </a:endParaRPr>
          </a:p>
          <a:p>
            <a:endParaRPr lang="en-US" b="1" dirty="0">
              <a:cs typeface="Calibri"/>
            </a:endParaRPr>
          </a:p>
        </p:txBody>
      </p:sp>
      <p:pic>
        <p:nvPicPr>
          <p:cNvPr id="9" name="Picture 8" descr="A screenshot of a gift card&#10;&#10;Description automatically generated">
            <a:extLst>
              <a:ext uri="{FF2B5EF4-FFF2-40B4-BE49-F238E27FC236}">
                <a16:creationId xmlns:a16="http://schemas.microsoft.com/office/drawing/2014/main" id="{31DB1044-28A0-56F1-2ABF-5B8C0AE320B7}"/>
              </a:ext>
            </a:extLst>
          </p:cNvPr>
          <p:cNvPicPr>
            <a:picLocks noChangeAspect="1"/>
          </p:cNvPicPr>
          <p:nvPr/>
        </p:nvPicPr>
        <p:blipFill rotWithShape="1">
          <a:blip r:embed="rId3"/>
          <a:srcRect t="6831" r="392" b="273"/>
          <a:stretch/>
        </p:blipFill>
        <p:spPr>
          <a:xfrm>
            <a:off x="5583447" y="160445"/>
            <a:ext cx="2732444" cy="3658624"/>
          </a:xfrm>
          <a:prstGeom prst="rect">
            <a:avLst/>
          </a:prstGeom>
        </p:spPr>
      </p:pic>
    </p:spTree>
    <p:extLst>
      <p:ext uri="{BB962C8B-B14F-4D97-AF65-F5344CB8AC3E}">
        <p14:creationId xmlns:p14="http://schemas.microsoft.com/office/powerpoint/2010/main" val="3217721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line imag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8525" y="1352550"/>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Inline imag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537464"/>
            <a:ext cx="1819549" cy="18155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708125" y="3417153"/>
            <a:ext cx="2670501" cy="830997"/>
          </a:xfrm>
          <a:prstGeom prst="rect">
            <a:avLst/>
          </a:prstGeom>
          <a:noFill/>
        </p:spPr>
        <p:txBody>
          <a:bodyPr wrap="square" rtlCol="0">
            <a:spAutoFit/>
          </a:bodyPr>
          <a:lstStyle/>
          <a:p>
            <a:pPr algn="ctr"/>
            <a:r>
              <a:rPr lang="en-US" sz="2400" b="1" dirty="0"/>
              <a:t>SCHOOL EDITION: JOURNEY 2050</a:t>
            </a:r>
          </a:p>
        </p:txBody>
      </p:sp>
      <p:sp>
        <p:nvSpPr>
          <p:cNvPr id="11" name="TextBox 10"/>
          <p:cNvSpPr txBox="1"/>
          <p:nvPr/>
        </p:nvSpPr>
        <p:spPr>
          <a:xfrm>
            <a:off x="4563244" y="3387148"/>
            <a:ext cx="2900363" cy="830997"/>
          </a:xfrm>
          <a:prstGeom prst="rect">
            <a:avLst/>
          </a:prstGeom>
          <a:noFill/>
        </p:spPr>
        <p:txBody>
          <a:bodyPr wrap="square" rtlCol="0">
            <a:spAutoFit/>
          </a:bodyPr>
          <a:lstStyle/>
          <a:p>
            <a:pPr algn="ctr"/>
            <a:r>
              <a:rPr lang="en-US" sz="2400" b="1" dirty="0"/>
              <a:t>HOME EDITION: FARMERS 2050</a:t>
            </a:r>
          </a:p>
        </p:txBody>
      </p:sp>
      <p:sp>
        <p:nvSpPr>
          <p:cNvPr id="7" name="Title 1"/>
          <p:cNvSpPr>
            <a:spLocks noGrp="1"/>
          </p:cNvSpPr>
          <p:nvPr>
            <p:ph type="title"/>
          </p:nvPr>
        </p:nvSpPr>
        <p:spPr>
          <a:xfrm>
            <a:off x="457200" y="419100"/>
            <a:ext cx="8229600" cy="857250"/>
          </a:xfrm>
        </p:spPr>
        <p:txBody>
          <a:bodyPr>
            <a:noAutofit/>
          </a:bodyPr>
          <a:lstStyle/>
          <a:p>
            <a:r>
              <a:rPr lang="en-US" dirty="0"/>
              <a:t>Journey expansion</a:t>
            </a:r>
          </a:p>
        </p:txBody>
      </p:sp>
    </p:spTree>
    <p:extLst>
      <p:ext uri="{BB962C8B-B14F-4D97-AF65-F5344CB8AC3E}">
        <p14:creationId xmlns:p14="http://schemas.microsoft.com/office/powerpoint/2010/main" val="1542724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B07CE-BBFE-1A52-DB25-AF63F659E0B6}"/>
              </a:ext>
            </a:extLst>
          </p:cNvPr>
          <p:cNvSpPr>
            <a:spLocks noGrp="1"/>
          </p:cNvSpPr>
          <p:nvPr>
            <p:ph type="title" idx="4294967295"/>
          </p:nvPr>
        </p:nvSpPr>
        <p:spPr>
          <a:xfrm>
            <a:off x="685800" y="178609"/>
            <a:ext cx="8458200" cy="857250"/>
          </a:xfrm>
        </p:spPr>
        <p:txBody>
          <a:bodyPr/>
          <a:lstStyle/>
          <a:p>
            <a:r>
              <a:rPr lang="en-US">
                <a:solidFill>
                  <a:schemeClr val="accent4"/>
                </a:solidFill>
              </a:rPr>
              <a:t>Website Overview</a:t>
            </a:r>
          </a:p>
        </p:txBody>
      </p:sp>
      <p:pic>
        <p:nvPicPr>
          <p:cNvPr id="4" name="Picture 3">
            <a:hlinkClick r:id="rId3"/>
            <a:extLst>
              <a:ext uri="{FF2B5EF4-FFF2-40B4-BE49-F238E27FC236}">
                <a16:creationId xmlns:a16="http://schemas.microsoft.com/office/drawing/2014/main" id="{03603B29-78A8-47DD-4F65-2748639B20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9247" y="305469"/>
            <a:ext cx="2850931" cy="593421"/>
          </a:xfrm>
          <a:prstGeom prst="rect">
            <a:avLst/>
          </a:prstGeom>
        </p:spPr>
      </p:pic>
      <p:pic>
        <p:nvPicPr>
          <p:cNvPr id="5" name="Picture 4" descr="A person using a tablet&#10;&#10;Description automatically generated">
            <a:extLst>
              <a:ext uri="{FF2B5EF4-FFF2-40B4-BE49-F238E27FC236}">
                <a16:creationId xmlns:a16="http://schemas.microsoft.com/office/drawing/2014/main" id="{50CFF5E1-0501-9D5C-352A-1170F2DAB3A6}"/>
              </a:ext>
            </a:extLst>
          </p:cNvPr>
          <p:cNvPicPr>
            <a:picLocks noChangeAspect="1"/>
          </p:cNvPicPr>
          <p:nvPr/>
        </p:nvPicPr>
        <p:blipFill rotWithShape="1">
          <a:blip r:embed="rId5"/>
          <a:srcRect t="1562" r="168" b="-260"/>
          <a:stretch/>
        </p:blipFill>
        <p:spPr>
          <a:xfrm>
            <a:off x="1378070" y="960309"/>
            <a:ext cx="6387875" cy="4096192"/>
          </a:xfrm>
          <a:prstGeom prst="rect">
            <a:avLst/>
          </a:prstGeom>
        </p:spPr>
      </p:pic>
    </p:spTree>
    <p:extLst>
      <p:ext uri="{BB962C8B-B14F-4D97-AF65-F5344CB8AC3E}">
        <p14:creationId xmlns:p14="http://schemas.microsoft.com/office/powerpoint/2010/main" val="1315795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8784"/>
          <a:stretch/>
        </p:blipFill>
        <p:spPr>
          <a:xfrm>
            <a:off x="5879486" y="3782145"/>
            <a:ext cx="1572233" cy="107560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9661" y="1252191"/>
            <a:ext cx="1576367" cy="118227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7741" y="2498535"/>
            <a:ext cx="1572234" cy="1179174"/>
          </a:xfrm>
          <a:prstGeom prst="rect">
            <a:avLst/>
          </a:prstGeom>
        </p:spPr>
      </p:pic>
      <p:sp>
        <p:nvSpPr>
          <p:cNvPr id="21" name="TextBox 20"/>
          <p:cNvSpPr txBox="1"/>
          <p:nvPr/>
        </p:nvSpPr>
        <p:spPr>
          <a:xfrm>
            <a:off x="5715000" y="1200150"/>
            <a:ext cx="1130112" cy="3733800"/>
          </a:xfrm>
          <a:prstGeom prst="rect">
            <a:avLst/>
          </a:prstGeom>
          <a:solidFill>
            <a:schemeClr val="bg1">
              <a:alpha val="66137"/>
            </a:schemeClr>
          </a:solidFill>
        </p:spPr>
        <p:txBody>
          <a:bodyPr wrap="square" rtlCol="0">
            <a:spAutoFit/>
          </a:bodyPr>
          <a:lstStyle/>
          <a:p>
            <a:pPr algn="ctr"/>
            <a:endParaRPr lang="en-US" sz="1350" b="1" dirty="0"/>
          </a:p>
          <a:p>
            <a:pPr algn="ctr"/>
            <a:endParaRPr lang="en-US" sz="1350" b="1" dirty="0"/>
          </a:p>
          <a:p>
            <a:pPr algn="ctr"/>
            <a:r>
              <a:rPr lang="en-US" sz="1350" b="1" dirty="0"/>
              <a:t>CRAFT </a:t>
            </a:r>
          </a:p>
          <a:p>
            <a:pPr algn="ctr"/>
            <a:endParaRPr lang="en-US" sz="1350" b="1" dirty="0"/>
          </a:p>
          <a:p>
            <a:pPr algn="ctr"/>
            <a:endParaRPr lang="en-US" sz="1350" b="1" dirty="0"/>
          </a:p>
          <a:p>
            <a:pPr algn="ctr"/>
            <a:endParaRPr lang="en-US" sz="1350" b="1" dirty="0"/>
          </a:p>
          <a:p>
            <a:pPr algn="ctr"/>
            <a:endParaRPr lang="en-US" sz="1350" b="1" dirty="0"/>
          </a:p>
          <a:p>
            <a:pPr algn="ctr"/>
            <a:endParaRPr lang="en-US" sz="1350" b="1" dirty="0"/>
          </a:p>
          <a:p>
            <a:pPr algn="ctr"/>
            <a:r>
              <a:rPr lang="en-US" sz="1350" b="1" dirty="0"/>
              <a:t>SELL</a:t>
            </a:r>
          </a:p>
          <a:p>
            <a:pPr algn="ctr"/>
            <a:endParaRPr lang="en-US" sz="1350" b="1" dirty="0"/>
          </a:p>
          <a:p>
            <a:pPr algn="ctr"/>
            <a:endParaRPr lang="en-US" sz="1350" b="1" dirty="0"/>
          </a:p>
          <a:p>
            <a:pPr algn="ctr"/>
            <a:endParaRPr lang="en-US" sz="1350" b="1" dirty="0"/>
          </a:p>
          <a:p>
            <a:pPr algn="ctr"/>
            <a:endParaRPr lang="en-US" sz="1350" b="1" dirty="0"/>
          </a:p>
          <a:p>
            <a:pPr algn="ctr"/>
            <a:endParaRPr lang="en-US" sz="1350" b="1" dirty="0"/>
          </a:p>
          <a:p>
            <a:pPr algn="ctr"/>
            <a:endParaRPr lang="en-US" sz="1350" b="1" dirty="0"/>
          </a:p>
          <a:p>
            <a:pPr algn="ctr"/>
            <a:r>
              <a:rPr lang="en-US" sz="1350" b="1" dirty="0"/>
              <a:t>TRADE</a:t>
            </a:r>
          </a:p>
          <a:p>
            <a:pPr algn="ctr"/>
            <a:endParaRPr lang="en-US" sz="1350" b="1" dirty="0"/>
          </a:p>
        </p:txBody>
      </p:sp>
      <p:sp>
        <p:nvSpPr>
          <p:cNvPr id="22" name="TextBox 21"/>
          <p:cNvSpPr txBox="1"/>
          <p:nvPr/>
        </p:nvSpPr>
        <p:spPr>
          <a:xfrm>
            <a:off x="3660621" y="400054"/>
            <a:ext cx="3959379" cy="646331"/>
          </a:xfrm>
          <a:prstGeom prst="rect">
            <a:avLst/>
          </a:prstGeom>
          <a:solidFill>
            <a:schemeClr val="bg1">
              <a:alpha val="43000"/>
            </a:schemeClr>
          </a:solidFill>
        </p:spPr>
        <p:txBody>
          <a:bodyPr wrap="square" rtlCol="0">
            <a:spAutoFit/>
          </a:bodyPr>
          <a:lstStyle/>
          <a:p>
            <a:r>
              <a:rPr lang="en-US" b="1" dirty="0">
                <a:solidFill>
                  <a:schemeClr val="accent1"/>
                </a:solidFill>
              </a:rPr>
              <a:t>ONE FARM. NO TIMERS.</a:t>
            </a:r>
          </a:p>
          <a:p>
            <a:r>
              <a:rPr lang="en-US" b="1" dirty="0">
                <a:solidFill>
                  <a:schemeClr val="accent1"/>
                </a:solidFill>
              </a:rPr>
              <a:t>MORE CROPS, ANIMALS &amp; CRAFTING.</a:t>
            </a:r>
          </a:p>
        </p:txBody>
      </p:sp>
      <p:grpSp>
        <p:nvGrpSpPr>
          <p:cNvPr id="16" name="Group 15">
            <a:extLst>
              <a:ext uri="{FF2B5EF4-FFF2-40B4-BE49-F238E27FC236}">
                <a16:creationId xmlns:a16="http://schemas.microsoft.com/office/drawing/2014/main" id="{DF5C6541-8569-6E3A-10E7-DCDE62A3F2E7}"/>
              </a:ext>
            </a:extLst>
          </p:cNvPr>
          <p:cNvGrpSpPr/>
          <p:nvPr/>
        </p:nvGrpSpPr>
        <p:grpSpPr>
          <a:xfrm>
            <a:off x="501499" y="1450138"/>
            <a:ext cx="4627263" cy="3255212"/>
            <a:chOff x="293896" y="1117819"/>
            <a:chExt cx="6273475" cy="4413298"/>
          </a:xfrm>
        </p:grpSpPr>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7146" y="1117819"/>
              <a:ext cx="5007366" cy="375552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896" y="5123564"/>
              <a:ext cx="947644" cy="319172"/>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6501" t="17040" r="4802" b="17040"/>
            <a:stretch/>
          </p:blipFill>
          <p:spPr>
            <a:xfrm>
              <a:off x="1288010" y="5123569"/>
              <a:ext cx="1115366" cy="319172"/>
            </a:xfrm>
            <a:prstGeom prst="rect">
              <a:avLst/>
            </a:prstGeom>
          </p:spPr>
        </p:pic>
        <p:sp>
          <p:nvSpPr>
            <p:cNvPr id="15" name="TextBox 14"/>
            <p:cNvSpPr txBox="1"/>
            <p:nvPr/>
          </p:nvSpPr>
          <p:spPr>
            <a:xfrm>
              <a:off x="2933055" y="2854309"/>
              <a:ext cx="1282756" cy="688499"/>
            </a:xfrm>
            <a:prstGeom prst="rect">
              <a:avLst/>
            </a:prstGeom>
            <a:solidFill>
              <a:schemeClr val="bg1">
                <a:alpha val="72006"/>
              </a:schemeClr>
            </a:solidFill>
          </p:spPr>
          <p:txBody>
            <a:bodyPr wrap="square" rtlCol="0">
              <a:spAutoFit/>
            </a:bodyPr>
            <a:lstStyle/>
            <a:p>
              <a:pPr algn="ctr"/>
              <a:r>
                <a:rPr lang="en-US" sz="1350" b="1" dirty="0">
                  <a:effectLst>
                    <a:outerShdw blurRad="38100" dist="38100" dir="2700000" algn="tl">
                      <a:srgbClr val="000000">
                        <a:alpha val="43137"/>
                      </a:srgbClr>
                    </a:outerShdw>
                  </a:effectLst>
                </a:rPr>
                <a:t>GROW CROPS</a:t>
              </a:r>
            </a:p>
          </p:txBody>
        </p:sp>
        <p:sp>
          <p:nvSpPr>
            <p:cNvPr id="18" name="TextBox 17"/>
            <p:cNvSpPr txBox="1"/>
            <p:nvPr/>
          </p:nvSpPr>
          <p:spPr>
            <a:xfrm>
              <a:off x="2933055" y="4079484"/>
              <a:ext cx="1397055" cy="688499"/>
            </a:xfrm>
            <a:prstGeom prst="rect">
              <a:avLst/>
            </a:prstGeom>
            <a:solidFill>
              <a:schemeClr val="bg1">
                <a:alpha val="72006"/>
              </a:schemeClr>
            </a:solidFill>
          </p:spPr>
          <p:txBody>
            <a:bodyPr wrap="square" rtlCol="0">
              <a:spAutoFit/>
            </a:bodyPr>
            <a:lstStyle/>
            <a:p>
              <a:pPr algn="ctr"/>
              <a:r>
                <a:rPr lang="en-US" sz="1350" b="1" dirty="0">
                  <a:effectLst>
                    <a:outerShdw blurRad="38100" dist="38100" dir="2700000" algn="tl">
                      <a:srgbClr val="000000">
                        <a:alpha val="43137"/>
                      </a:srgbClr>
                    </a:outerShdw>
                  </a:effectLst>
                </a:rPr>
                <a:t>RAISE ANIMALS</a:t>
              </a:r>
            </a:p>
          </p:txBody>
        </p:sp>
        <p:sp>
          <p:nvSpPr>
            <p:cNvPr id="23" name="TextBox 22"/>
            <p:cNvSpPr txBox="1"/>
            <p:nvPr/>
          </p:nvSpPr>
          <p:spPr>
            <a:xfrm>
              <a:off x="2540498" y="5030390"/>
              <a:ext cx="4026873" cy="500727"/>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FREE</a:t>
              </a:r>
              <a:r>
                <a:rPr lang="en-US" sz="1350" b="1" dirty="0">
                  <a:solidFill>
                    <a:schemeClr val="bg1"/>
                  </a:solidFill>
                  <a:effectLst>
                    <a:outerShdw blurRad="38100" dist="38100" dir="2700000" algn="tl">
                      <a:srgbClr val="000000">
                        <a:alpha val="43137"/>
                      </a:srgbClr>
                    </a:outerShdw>
                  </a:effectLst>
                </a:rPr>
                <a:t>. NO ADS or IN-APP PURCHASES</a:t>
              </a:r>
            </a:p>
          </p:txBody>
        </p:sp>
      </p:gr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146" y="-88604"/>
            <a:ext cx="2011277" cy="1593554"/>
          </a:xfrm>
          <a:prstGeom prst="rect">
            <a:avLst/>
          </a:prstGeom>
        </p:spPr>
      </p:pic>
      <p:grpSp>
        <p:nvGrpSpPr>
          <p:cNvPr id="14" name="Group 13">
            <a:extLst>
              <a:ext uri="{FF2B5EF4-FFF2-40B4-BE49-F238E27FC236}">
                <a16:creationId xmlns:a16="http://schemas.microsoft.com/office/drawing/2014/main" id="{7EF02053-EEAC-ADCE-351D-2B321851BE4B}"/>
              </a:ext>
            </a:extLst>
          </p:cNvPr>
          <p:cNvGrpSpPr/>
          <p:nvPr/>
        </p:nvGrpSpPr>
        <p:grpSpPr>
          <a:xfrm>
            <a:off x="2895600" y="361950"/>
            <a:ext cx="685800" cy="685800"/>
            <a:chOff x="7209816" y="2569"/>
            <a:chExt cx="685800" cy="685800"/>
          </a:xfrm>
          <a:solidFill>
            <a:schemeClr val="bg2"/>
          </a:solidFill>
        </p:grpSpPr>
        <p:pic>
          <p:nvPicPr>
            <p:cNvPr id="6" name="Graphic 5" descr="Monitor">
              <a:hlinkClick r:id="rId10"/>
              <a:extLst>
                <a:ext uri="{FF2B5EF4-FFF2-40B4-BE49-F238E27FC236}">
                  <a16:creationId xmlns:a16="http://schemas.microsoft.com/office/drawing/2014/main" id="{CE7B1751-134B-4160-AAB4-F10FDC1C951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09816" y="2569"/>
              <a:ext cx="685800" cy="685800"/>
            </a:xfrm>
            <a:prstGeom prst="rect">
              <a:avLst/>
            </a:prstGeom>
          </p:spPr>
        </p:pic>
        <p:pic>
          <p:nvPicPr>
            <p:cNvPr id="13" name="Graphic 12" descr="Play">
              <a:hlinkClick r:id="rId10"/>
              <a:extLst>
                <a:ext uri="{FF2B5EF4-FFF2-40B4-BE49-F238E27FC236}">
                  <a16:creationId xmlns:a16="http://schemas.microsoft.com/office/drawing/2014/main" id="{B26E471D-FE29-4B55-B3E5-A141440F2E9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426292" y="137453"/>
              <a:ext cx="313972" cy="313972"/>
            </a:xfrm>
            <a:prstGeom prst="rect">
              <a:avLst/>
            </a:prstGeom>
          </p:spPr>
        </p:pic>
      </p:grpSp>
    </p:spTree>
    <p:extLst>
      <p:ext uri="{BB962C8B-B14F-4D97-AF65-F5344CB8AC3E}">
        <p14:creationId xmlns:p14="http://schemas.microsoft.com/office/powerpoint/2010/main" val="283222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C0454-488F-468D-91FA-AA0483A35EDF}"/>
              </a:ext>
            </a:extLst>
          </p:cNvPr>
          <p:cNvSpPr>
            <a:spLocks noGrp="1"/>
          </p:cNvSpPr>
          <p:nvPr>
            <p:ph type="title"/>
          </p:nvPr>
        </p:nvSpPr>
        <p:spPr/>
        <p:txBody>
          <a:bodyPr>
            <a:normAutofit fontScale="90000"/>
          </a:bodyPr>
          <a:lstStyle/>
          <a:p>
            <a:r>
              <a:rPr lang="en-US" dirty="0"/>
              <a:t>EXAMPLE: Global Event + SDG Goal + Donation</a:t>
            </a:r>
          </a:p>
        </p:txBody>
      </p:sp>
      <p:pic>
        <p:nvPicPr>
          <p:cNvPr id="4" name="Picture 3">
            <a:extLst>
              <a:ext uri="{FF2B5EF4-FFF2-40B4-BE49-F238E27FC236}">
                <a16:creationId xmlns:a16="http://schemas.microsoft.com/office/drawing/2014/main" id="{2F52987F-A790-F988-90C2-4FC79AA6B25D}"/>
              </a:ext>
            </a:extLst>
          </p:cNvPr>
          <p:cNvPicPr>
            <a:picLocks noChangeAspect="1"/>
          </p:cNvPicPr>
          <p:nvPr/>
        </p:nvPicPr>
        <p:blipFill>
          <a:blip r:embed="rId3"/>
          <a:stretch>
            <a:fillRect/>
          </a:stretch>
        </p:blipFill>
        <p:spPr>
          <a:xfrm>
            <a:off x="241738" y="2322786"/>
            <a:ext cx="3356146" cy="2722549"/>
          </a:xfrm>
          <a:prstGeom prst="rect">
            <a:avLst/>
          </a:prstGeom>
        </p:spPr>
      </p:pic>
      <p:sp>
        <p:nvSpPr>
          <p:cNvPr id="5" name="TextBox 4">
            <a:extLst>
              <a:ext uri="{FF2B5EF4-FFF2-40B4-BE49-F238E27FC236}">
                <a16:creationId xmlns:a16="http://schemas.microsoft.com/office/drawing/2014/main" id="{00C73CA9-8A28-9C7F-21B9-77FA4B4CDF26}"/>
              </a:ext>
            </a:extLst>
          </p:cNvPr>
          <p:cNvSpPr txBox="1"/>
          <p:nvPr/>
        </p:nvSpPr>
        <p:spPr>
          <a:xfrm>
            <a:off x="3882258" y="1571480"/>
            <a:ext cx="4918842" cy="2308324"/>
          </a:xfrm>
          <a:prstGeom prst="rect">
            <a:avLst/>
          </a:prstGeom>
          <a:noFill/>
        </p:spPr>
        <p:txBody>
          <a:bodyPr wrap="square" rtlCol="0">
            <a:spAutoFit/>
          </a:bodyPr>
          <a:lstStyle/>
          <a:p>
            <a:pPr marL="285750" indent="-285750">
              <a:buFont typeface="Arial" panose="020B0604020202020204" pitchFamily="34" charset="0"/>
              <a:buChar char="•"/>
            </a:pPr>
            <a:r>
              <a:rPr lang="en-US" dirty="0"/>
              <a:t>Droughts in Australia were featured in Global Events</a:t>
            </a:r>
          </a:p>
          <a:p>
            <a:pPr marL="285750" indent="-285750">
              <a:buFont typeface="Arial" panose="020B0604020202020204" pitchFamily="34" charset="0"/>
              <a:buChar char="•"/>
            </a:pPr>
            <a:r>
              <a:rPr lang="en-US" dirty="0"/>
              <a:t>Teams virtually grew crops for livestock to donate to those in need</a:t>
            </a:r>
          </a:p>
          <a:p>
            <a:pPr marL="285750" indent="-285750">
              <a:buFont typeface="Arial" panose="020B0604020202020204" pitchFamily="34" charset="0"/>
              <a:buChar char="•"/>
            </a:pPr>
            <a:r>
              <a:rPr lang="en-US" dirty="0"/>
              <a:t>Supported awareness of Sustainable Development Goals</a:t>
            </a:r>
          </a:p>
          <a:p>
            <a:pPr marL="285750" indent="-285750">
              <a:buFont typeface="Arial" panose="020B0604020202020204" pitchFamily="34" charset="0"/>
              <a:buChar char="•"/>
            </a:pPr>
            <a:r>
              <a:rPr lang="en-US" dirty="0"/>
              <a:t>Showcased $100,000 donation made by </a:t>
            </a:r>
            <a:r>
              <a:rPr lang="en-US" dirty="0" err="1"/>
              <a:t>Nutrien</a:t>
            </a:r>
            <a:r>
              <a:rPr lang="en-US" dirty="0"/>
              <a:t> to support Australian ranchers</a:t>
            </a:r>
          </a:p>
        </p:txBody>
      </p:sp>
    </p:spTree>
    <p:extLst>
      <p:ext uri="{BB962C8B-B14F-4D97-AF65-F5344CB8AC3E}">
        <p14:creationId xmlns:p14="http://schemas.microsoft.com/office/powerpoint/2010/main" val="3351295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00300" y="4596021"/>
            <a:ext cx="44005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a:ea typeface="+mn-ea"/>
                <a:cs typeface="+mn-cs"/>
              </a:rPr>
              <a:t>www.Journey2050.com</a:t>
            </a:r>
          </a:p>
        </p:txBody>
      </p:sp>
      <p:pic>
        <p:nvPicPr>
          <p:cNvPr id="4" name="Picture 2" descr="Home"/>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3525866" y="1909008"/>
            <a:ext cx="634543" cy="7256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tractor.com/blog/wp-content/uploads/2015/07/National-Agriculture-in-the-Classroom-Organization.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50181" y="1028341"/>
            <a:ext cx="2090972" cy="49029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W:\CORPORATE\Current Projects\Journey 2050\Logo\AITC Canada\AITC Canada Logo.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120698" y="1927237"/>
            <a:ext cx="760166" cy="7196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33735" y="3712312"/>
            <a:ext cx="632891" cy="805693"/>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184990" y="3051502"/>
            <a:ext cx="1820397" cy="438729"/>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121233" y="3026133"/>
            <a:ext cx="2206338" cy="490297"/>
          </a:xfrm>
          <a:prstGeom prst="rect">
            <a:avLst/>
          </a:prstGeom>
        </p:spPr>
      </p:pic>
      <p:pic>
        <p:nvPicPr>
          <p:cNvPr id="9" name="Picture 2" descr="W:\CORPORATE\Current Projects\Journey 2050\Logo\Canola\AlbertaCanola-HorURL-CMYK.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26575" y="2174466"/>
            <a:ext cx="1939002" cy="3472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841153" y="1927237"/>
            <a:ext cx="1382092" cy="667644"/>
          </a:xfrm>
          <a:prstGeom prst="rect">
            <a:avLst/>
          </a:prstGeom>
        </p:spPr>
      </p:pic>
      <p:pic>
        <p:nvPicPr>
          <p:cNvPr id="12" name="Picture 11">
            <a:extLst>
              <a:ext uri="{FF2B5EF4-FFF2-40B4-BE49-F238E27FC236}">
                <a16:creationId xmlns:a16="http://schemas.microsoft.com/office/drawing/2014/main" id="{06BE2D9B-F352-4203-8A54-8857CBF04312}"/>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a:off x="2220356" y="1145666"/>
            <a:ext cx="1485677" cy="321098"/>
          </a:xfrm>
          <a:prstGeom prst="rect">
            <a:avLst/>
          </a:prstGeom>
        </p:spPr>
      </p:pic>
      <p:sp>
        <p:nvSpPr>
          <p:cNvPr id="10" name="Title 2">
            <a:extLst>
              <a:ext uri="{FF2B5EF4-FFF2-40B4-BE49-F238E27FC236}">
                <a16:creationId xmlns:a16="http://schemas.microsoft.com/office/drawing/2014/main" id="{75A9D919-9CA0-3683-2C65-B49CB4974D40}"/>
              </a:ext>
            </a:extLst>
          </p:cNvPr>
          <p:cNvSpPr>
            <a:spLocks noGrp="1"/>
          </p:cNvSpPr>
          <p:nvPr>
            <p:ph type="title"/>
          </p:nvPr>
        </p:nvSpPr>
        <p:spPr>
          <a:xfrm>
            <a:off x="342900" y="341429"/>
            <a:ext cx="8458200" cy="558766"/>
          </a:xfrm>
        </p:spPr>
        <p:txBody>
          <a:bodyPr>
            <a:normAutofit fontScale="90000"/>
          </a:bodyPr>
          <a:lstStyle/>
          <a:p>
            <a:r>
              <a:rPr lang="en-US" cap="none" dirty="0"/>
              <a:t>Brought to you in collaboration</a:t>
            </a:r>
          </a:p>
        </p:txBody>
      </p:sp>
    </p:spTree>
    <p:extLst>
      <p:ext uri="{BB962C8B-B14F-4D97-AF65-F5344CB8AC3E}">
        <p14:creationId xmlns:p14="http://schemas.microsoft.com/office/powerpoint/2010/main" val="2763378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50A923-9979-F7AD-2C4A-845CA2D92A7C}"/>
              </a:ext>
            </a:extLst>
          </p:cNvPr>
          <p:cNvSpPr txBox="1"/>
          <p:nvPr/>
        </p:nvSpPr>
        <p:spPr>
          <a:xfrm>
            <a:off x="1143000" y="1660672"/>
            <a:ext cx="6858000" cy="715581"/>
          </a:xfrm>
          <a:prstGeom prst="rect">
            <a:avLst/>
          </a:prstGeom>
          <a:noFill/>
          <a:effectLst/>
        </p:spPr>
        <p:txBody>
          <a:bodyPr wrap="square" rtlCol="0">
            <a:spAutoFit/>
          </a:bodyPr>
          <a:lstStyle/>
          <a:p>
            <a:pPr algn="ctr"/>
            <a:r>
              <a:rPr lang="en-US" sz="4050" b="1" dirty="0">
                <a:solidFill>
                  <a:schemeClr val="accent4"/>
                </a:solidFill>
              </a:rPr>
              <a:t>Questions?</a:t>
            </a:r>
          </a:p>
        </p:txBody>
      </p:sp>
      <p:sp>
        <p:nvSpPr>
          <p:cNvPr id="5" name="Title 1">
            <a:extLst>
              <a:ext uri="{FF2B5EF4-FFF2-40B4-BE49-F238E27FC236}">
                <a16:creationId xmlns:a16="http://schemas.microsoft.com/office/drawing/2014/main" id="{4B113A7F-7D72-AF20-0AC9-230DA5666B2C}"/>
              </a:ext>
            </a:extLst>
          </p:cNvPr>
          <p:cNvSpPr txBox="1">
            <a:spLocks/>
          </p:cNvSpPr>
          <p:nvPr/>
        </p:nvSpPr>
        <p:spPr>
          <a:xfrm>
            <a:off x="1143000" y="2376253"/>
            <a:ext cx="6858000" cy="907563"/>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b="1" kern="1200" cap="all" baseline="0">
                <a:solidFill>
                  <a:schemeClr val="bg1"/>
                </a:solidFill>
                <a:latin typeface="+mj-lt"/>
                <a:ea typeface="+mj-ea"/>
                <a:cs typeface="+mj-cs"/>
              </a:defRPr>
            </a:lvl1pPr>
          </a:lstStyle>
          <a:p>
            <a:r>
              <a:rPr lang="en-US" sz="2700" dirty="0">
                <a:solidFill>
                  <a:schemeClr val="accent1"/>
                </a:solidFill>
                <a:latin typeface="+mn-lt"/>
                <a:ea typeface="+mj-lt"/>
                <a:cs typeface="+mj-lt"/>
              </a:rPr>
              <a:t>Journey2050@nutrien.com</a:t>
            </a:r>
            <a:endParaRPr lang="en-US" sz="3300" dirty="0">
              <a:solidFill>
                <a:schemeClr val="accent1"/>
              </a:solidFill>
              <a:latin typeface="+mn-lt"/>
            </a:endParaRPr>
          </a:p>
        </p:txBody>
      </p:sp>
    </p:spTree>
    <p:extLst>
      <p:ext uri="{BB962C8B-B14F-4D97-AF65-F5344CB8AC3E}">
        <p14:creationId xmlns:p14="http://schemas.microsoft.com/office/powerpoint/2010/main" val="3000319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program&#10;&#10;Description automatically generated">
            <a:extLst>
              <a:ext uri="{FF2B5EF4-FFF2-40B4-BE49-F238E27FC236}">
                <a16:creationId xmlns:a16="http://schemas.microsoft.com/office/drawing/2014/main" id="{C7E5EF96-AF15-176A-5B06-F2F0D3138A4E}"/>
              </a:ext>
            </a:extLst>
          </p:cNvPr>
          <p:cNvPicPr>
            <a:picLocks noChangeAspect="1"/>
          </p:cNvPicPr>
          <p:nvPr/>
        </p:nvPicPr>
        <p:blipFill>
          <a:blip r:embed="rId3"/>
          <a:stretch>
            <a:fillRect/>
          </a:stretch>
        </p:blipFill>
        <p:spPr>
          <a:xfrm>
            <a:off x="809388" y="50800"/>
            <a:ext cx="7525225" cy="5041900"/>
          </a:xfrm>
          <a:prstGeom prst="rect">
            <a:avLst/>
          </a:prstGeom>
          <a:noFill/>
        </p:spPr>
      </p:pic>
    </p:spTree>
    <p:extLst>
      <p:ext uri="{BB962C8B-B14F-4D97-AF65-F5344CB8AC3E}">
        <p14:creationId xmlns:p14="http://schemas.microsoft.com/office/powerpoint/2010/main" val="1324528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screenshot of a program&#10;&#10;Description automatically generated">
            <a:extLst>
              <a:ext uri="{FF2B5EF4-FFF2-40B4-BE49-F238E27FC236}">
                <a16:creationId xmlns:a16="http://schemas.microsoft.com/office/drawing/2014/main" id="{076A1A4D-4AD3-5BFB-3F4B-F131209E49ED}"/>
              </a:ext>
            </a:extLst>
          </p:cNvPr>
          <p:cNvPicPr>
            <a:picLocks noGrp="1" noChangeAspect="1"/>
          </p:cNvPicPr>
          <p:nvPr>
            <p:ph type="pic" idx="1"/>
          </p:nvPr>
        </p:nvPicPr>
        <p:blipFill>
          <a:blip r:embed="rId3"/>
          <a:stretch/>
        </p:blipFill>
        <p:spPr>
          <a:xfrm>
            <a:off x="1046196" y="50800"/>
            <a:ext cx="7051609" cy="5041900"/>
          </a:xfrm>
          <a:prstGeom prst="rect">
            <a:avLst/>
          </a:prstGeom>
          <a:noFill/>
        </p:spPr>
      </p:pic>
    </p:spTree>
    <p:extLst>
      <p:ext uri="{BB962C8B-B14F-4D97-AF65-F5344CB8AC3E}">
        <p14:creationId xmlns:p14="http://schemas.microsoft.com/office/powerpoint/2010/main" val="2533180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lesson&#10;&#10;Description automatically generated">
            <a:extLst>
              <a:ext uri="{FF2B5EF4-FFF2-40B4-BE49-F238E27FC236}">
                <a16:creationId xmlns:a16="http://schemas.microsoft.com/office/drawing/2014/main" id="{306068D9-0F88-82AA-E46D-D07D927821B8}"/>
              </a:ext>
            </a:extLst>
          </p:cNvPr>
          <p:cNvPicPr>
            <a:picLocks noChangeAspect="1"/>
          </p:cNvPicPr>
          <p:nvPr/>
        </p:nvPicPr>
        <p:blipFill>
          <a:blip r:embed="rId3"/>
          <a:stretch>
            <a:fillRect/>
          </a:stretch>
        </p:blipFill>
        <p:spPr>
          <a:xfrm>
            <a:off x="1561382" y="90673"/>
            <a:ext cx="5751662" cy="4951372"/>
          </a:xfrm>
          <a:prstGeom prst="rect">
            <a:avLst/>
          </a:prstGeom>
        </p:spPr>
      </p:pic>
    </p:spTree>
    <p:extLst>
      <p:ext uri="{BB962C8B-B14F-4D97-AF65-F5344CB8AC3E}">
        <p14:creationId xmlns:p14="http://schemas.microsoft.com/office/powerpoint/2010/main" val="1649324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F49A2-A1DB-9D77-4A42-23BB40B2E800}"/>
              </a:ext>
            </a:extLst>
          </p:cNvPr>
          <p:cNvSpPr>
            <a:spLocks noGrp="1"/>
          </p:cNvSpPr>
          <p:nvPr>
            <p:ph type="title"/>
          </p:nvPr>
        </p:nvSpPr>
        <p:spPr/>
        <p:txBody>
          <a:bodyPr/>
          <a:lstStyle/>
          <a:p>
            <a:r>
              <a:rPr lang="en-US" dirty="0">
                <a:ea typeface="Calibri"/>
                <a:cs typeface="Calibri"/>
              </a:rPr>
              <a:t>Teacher reports</a:t>
            </a:r>
            <a:endParaRPr lang="en-US" dirty="0"/>
          </a:p>
        </p:txBody>
      </p:sp>
      <p:sp>
        <p:nvSpPr>
          <p:cNvPr id="4" name="TextBox 3">
            <a:extLst>
              <a:ext uri="{FF2B5EF4-FFF2-40B4-BE49-F238E27FC236}">
                <a16:creationId xmlns:a16="http://schemas.microsoft.com/office/drawing/2014/main" id="{201EC054-4719-70DA-DEA9-A52BA0E49F60}"/>
              </a:ext>
            </a:extLst>
          </p:cNvPr>
          <p:cNvSpPr txBox="1"/>
          <p:nvPr/>
        </p:nvSpPr>
        <p:spPr>
          <a:xfrm>
            <a:off x="687916" y="994833"/>
            <a:ext cx="7535333"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200" dirty="0">
                <a:ea typeface="Calibri"/>
                <a:cs typeface="Calibri"/>
              </a:rPr>
              <a:t>Teacher reports are an optional resource to track students’ progress in the game and are meant to be used as a completion/grading tool or discussion resource.</a:t>
            </a:r>
            <a:endParaRPr lang="en-US" dirty="0">
              <a:ea typeface="Calibri"/>
              <a:cs typeface="Calibri"/>
            </a:endParaRPr>
          </a:p>
          <a:p>
            <a:pPr marL="171450" indent="-171450">
              <a:buFont typeface="Arial"/>
              <a:buChar char="•"/>
            </a:pPr>
            <a:r>
              <a:rPr lang="en-US" sz="1200" dirty="0">
                <a:ea typeface="Calibri"/>
                <a:cs typeface="Calibri"/>
              </a:rPr>
              <a:t>Your 4-digit teacher code must be used to generate teacher reports.</a:t>
            </a:r>
            <a:endParaRPr lang="en-US" dirty="0">
              <a:ea typeface="Calibri"/>
              <a:cs typeface="Calibri"/>
            </a:endParaRPr>
          </a:p>
          <a:p>
            <a:pPr marL="171450" indent="-171450">
              <a:buFont typeface="Arial"/>
              <a:buChar char="•"/>
            </a:pPr>
            <a:r>
              <a:rPr lang="en-US" sz="1200" dirty="0">
                <a:ea typeface="Calibri"/>
                <a:cs typeface="Calibri"/>
              </a:rPr>
              <a:t>Reports are currently generated after each section of the game. You can expect to receive a cumulative report after levels 4 (farming), 5b (geography) and 6 (careers). Reports will be named by the section completed and student number.</a:t>
            </a:r>
          </a:p>
          <a:p>
            <a:pPr marL="171450" indent="-171450">
              <a:buFont typeface="Arial"/>
              <a:buChar char="•"/>
            </a:pPr>
            <a:r>
              <a:rPr lang="en-US" sz="1200" dirty="0">
                <a:ea typeface="Calibri"/>
                <a:cs typeface="Calibri"/>
              </a:rPr>
              <a:t>Students must have internet connection to generate reports. Reports may take up to 24 hours to generate in the teacher's account.</a:t>
            </a:r>
          </a:p>
          <a:p>
            <a:pPr marL="171450" indent="-171450">
              <a:buFont typeface="Arial"/>
              <a:buChar char="•"/>
            </a:pPr>
            <a:r>
              <a:rPr lang="en-US" sz="1200" dirty="0">
                <a:ea typeface="Calibri"/>
                <a:cs typeface="Calibri"/>
              </a:rPr>
              <a:t>We do not collect any personal identifiable information (PII) on students. </a:t>
            </a:r>
            <a:r>
              <a:rPr lang="en-US" sz="1200" b="1" dirty="0">
                <a:ea typeface="Calibri"/>
                <a:cs typeface="Calibri"/>
              </a:rPr>
              <a:t>Educators will be responsible for numbering students outside of the system before playing the game if you want to generate teacher reports.</a:t>
            </a:r>
          </a:p>
          <a:p>
            <a:pPr marL="171450" indent="-171450">
              <a:buFont typeface="Arial"/>
              <a:buChar char="•"/>
            </a:pPr>
            <a:r>
              <a:rPr lang="en-US" sz="1200" dirty="0">
                <a:ea typeface="Calibri"/>
                <a:cs typeface="Calibri"/>
              </a:rPr>
              <a:t>For more information on student PII and see examples of the reports: </a:t>
            </a:r>
            <a:r>
              <a:rPr lang="en-US" sz="1200" dirty="0">
                <a:ea typeface="+mn-lt"/>
                <a:cs typeface="+mn-lt"/>
              </a:rPr>
              <a:t>  </a:t>
            </a:r>
            <a:r>
              <a:rPr lang="en-US" sz="1200" dirty="0">
                <a:ea typeface="+mn-lt"/>
                <a:cs typeface="+mn-lt"/>
                <a:hlinkClick r:id="rId3"/>
              </a:rPr>
              <a:t>https://www.journey2050.com/educators/student-privacy-faq/</a:t>
            </a:r>
            <a:r>
              <a:rPr lang="en-US" sz="1200" dirty="0">
                <a:ea typeface="+mn-lt"/>
                <a:cs typeface="+mn-lt"/>
              </a:rPr>
              <a:t> </a:t>
            </a:r>
            <a:endParaRPr lang="en-US" sz="1200" dirty="0">
              <a:ea typeface="Calibri"/>
              <a:cs typeface="Calibri"/>
            </a:endParaRPr>
          </a:p>
          <a:p>
            <a:endParaRPr lang="en-US" sz="1200" b="1" dirty="0">
              <a:ea typeface="Calibri"/>
              <a:cs typeface="Calibri"/>
            </a:endParaRPr>
          </a:p>
          <a:p>
            <a:pPr marL="171450" indent="-171450">
              <a:buFont typeface="Arial"/>
              <a:buChar char="•"/>
            </a:pPr>
            <a:r>
              <a:rPr lang="en-US" sz="1200" b="1" u="sng" dirty="0">
                <a:ea typeface="Calibri"/>
                <a:cs typeface="Calibri"/>
              </a:rPr>
              <a:t>Student steps:</a:t>
            </a:r>
            <a:endParaRPr lang="en-US" b="1" u="sng" dirty="0">
              <a:ea typeface="Calibri"/>
              <a:cs typeface="Calibri"/>
            </a:endParaRPr>
          </a:p>
          <a:p>
            <a:pPr marL="628650" lvl="1" indent="-171450">
              <a:buFont typeface="Courier New"/>
              <a:buChar char="o"/>
            </a:pPr>
            <a:r>
              <a:rPr lang="en-US" sz="1200" dirty="0">
                <a:ea typeface="Calibri"/>
                <a:cs typeface="Calibri"/>
              </a:rPr>
              <a:t>When students go to play the game, they will be prompted to enter your teacher code to generate teacher reports (this is optional).</a:t>
            </a:r>
            <a:endParaRPr lang="en-US" dirty="0">
              <a:ea typeface="Calibri"/>
              <a:cs typeface="Calibri"/>
            </a:endParaRPr>
          </a:p>
          <a:p>
            <a:pPr marL="628650" lvl="1" indent="-171450">
              <a:buFont typeface="Courier New"/>
              <a:buChar char="o"/>
            </a:pPr>
            <a:r>
              <a:rPr lang="en-US" sz="1200" b="1" dirty="0">
                <a:ea typeface="Calibri"/>
                <a:cs typeface="Calibri"/>
              </a:rPr>
              <a:t>If they enter your teacher code,</a:t>
            </a:r>
            <a:r>
              <a:rPr lang="en-US" sz="1200" dirty="0">
                <a:ea typeface="Calibri"/>
                <a:cs typeface="Calibri"/>
              </a:rPr>
              <a:t> they will then be prompted to enter a student number provided by you.</a:t>
            </a:r>
          </a:p>
          <a:p>
            <a:pPr marL="628650" lvl="1" indent="-171450">
              <a:buFont typeface="Courier New"/>
              <a:buChar char="o"/>
            </a:pPr>
            <a:r>
              <a:rPr lang="en-US" sz="1200" b="1" dirty="0">
                <a:ea typeface="Calibri"/>
                <a:cs typeface="Calibri"/>
              </a:rPr>
              <a:t>If you are not using your teacher code for reports,</a:t>
            </a:r>
            <a:r>
              <a:rPr lang="en-US" sz="1200" dirty="0">
                <a:ea typeface="Calibri"/>
                <a:cs typeface="Calibri"/>
              </a:rPr>
              <a:t> students will not need to enter a number and will go directly to gameplay.</a:t>
            </a:r>
            <a:endParaRPr lang="en-US">
              <a:ea typeface="Calibri"/>
              <a:cs typeface="Calibri"/>
            </a:endParaRPr>
          </a:p>
        </p:txBody>
      </p:sp>
    </p:spTree>
    <p:extLst>
      <p:ext uri="{BB962C8B-B14F-4D97-AF65-F5344CB8AC3E}">
        <p14:creationId xmlns:p14="http://schemas.microsoft.com/office/powerpoint/2010/main" val="518545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F1DEC-9ADF-BE2B-0900-57A47F16FD14}"/>
              </a:ext>
            </a:extLst>
          </p:cNvPr>
          <p:cNvSpPr>
            <a:spLocks noGrp="1"/>
          </p:cNvSpPr>
          <p:nvPr>
            <p:ph type="title"/>
          </p:nvPr>
        </p:nvSpPr>
        <p:spPr/>
        <p:txBody>
          <a:bodyPr/>
          <a:lstStyle/>
          <a:p>
            <a:r>
              <a:rPr lang="en-US" sz="2450" dirty="0">
                <a:latin typeface="Calibri"/>
                <a:cs typeface="Calibri"/>
              </a:rPr>
              <a:t>Enriching Activities and "Deep Dives"</a:t>
            </a:r>
            <a:endParaRPr lang="en-US" dirty="0"/>
          </a:p>
        </p:txBody>
      </p:sp>
      <p:pic>
        <p:nvPicPr>
          <p:cNvPr id="5" name="Picture 4" descr="A screenshot of a web page&#10;&#10;Description automatically generated">
            <a:extLst>
              <a:ext uri="{FF2B5EF4-FFF2-40B4-BE49-F238E27FC236}">
                <a16:creationId xmlns:a16="http://schemas.microsoft.com/office/drawing/2014/main" id="{E3B0A513-9514-D347-6838-2C9D80AB34DC}"/>
              </a:ext>
            </a:extLst>
          </p:cNvPr>
          <p:cNvPicPr>
            <a:picLocks noChangeAspect="1"/>
          </p:cNvPicPr>
          <p:nvPr/>
        </p:nvPicPr>
        <p:blipFill>
          <a:blip r:embed="rId3"/>
          <a:stretch>
            <a:fillRect/>
          </a:stretch>
        </p:blipFill>
        <p:spPr>
          <a:xfrm>
            <a:off x="62542" y="1138909"/>
            <a:ext cx="5686965" cy="3340133"/>
          </a:xfrm>
          <a:prstGeom prst="rect">
            <a:avLst/>
          </a:prstGeom>
        </p:spPr>
      </p:pic>
      <p:sp>
        <p:nvSpPr>
          <p:cNvPr id="9" name="Arrow: Right 8">
            <a:extLst>
              <a:ext uri="{FF2B5EF4-FFF2-40B4-BE49-F238E27FC236}">
                <a16:creationId xmlns:a16="http://schemas.microsoft.com/office/drawing/2014/main" id="{29814D70-5F7C-EF66-0068-7DDBC9ED0884}"/>
              </a:ext>
            </a:extLst>
          </p:cNvPr>
          <p:cNvSpPr/>
          <p:nvPr/>
        </p:nvSpPr>
        <p:spPr>
          <a:xfrm>
            <a:off x="2149239" y="2427493"/>
            <a:ext cx="614632" cy="14017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78379071-83F9-B331-D10D-AAAB36561F8A}"/>
              </a:ext>
            </a:extLst>
          </p:cNvPr>
          <p:cNvSpPr/>
          <p:nvPr/>
        </p:nvSpPr>
        <p:spPr>
          <a:xfrm>
            <a:off x="2149239" y="3991030"/>
            <a:ext cx="614632" cy="14017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aper with text on it&#10;&#10;Description automatically generated">
            <a:extLst>
              <a:ext uri="{FF2B5EF4-FFF2-40B4-BE49-F238E27FC236}">
                <a16:creationId xmlns:a16="http://schemas.microsoft.com/office/drawing/2014/main" id="{1CF9E17A-0D5A-8BA1-1CB3-23A71819AB2C}"/>
              </a:ext>
            </a:extLst>
          </p:cNvPr>
          <p:cNvPicPr>
            <a:picLocks noChangeAspect="1"/>
          </p:cNvPicPr>
          <p:nvPr/>
        </p:nvPicPr>
        <p:blipFill rotWithShape="1">
          <a:blip r:embed="rId4"/>
          <a:srcRect l="306" b="2007"/>
          <a:stretch/>
        </p:blipFill>
        <p:spPr>
          <a:xfrm>
            <a:off x="5915350" y="1207233"/>
            <a:ext cx="2734795" cy="2738370"/>
          </a:xfrm>
          <a:prstGeom prst="rect">
            <a:avLst/>
          </a:prstGeom>
          <a:ln w="12700">
            <a:noFill/>
          </a:ln>
        </p:spPr>
      </p:pic>
      <p:cxnSp>
        <p:nvCxnSpPr>
          <p:cNvPr id="14" name="Straight Arrow Connector 13">
            <a:extLst>
              <a:ext uri="{FF2B5EF4-FFF2-40B4-BE49-F238E27FC236}">
                <a16:creationId xmlns:a16="http://schemas.microsoft.com/office/drawing/2014/main" id="{861AE476-013E-AADC-39C8-49C142DAB502}"/>
              </a:ext>
            </a:extLst>
          </p:cNvPr>
          <p:cNvCxnSpPr/>
          <p:nvPr/>
        </p:nvCxnSpPr>
        <p:spPr>
          <a:xfrm flipV="1">
            <a:off x="4628143" y="3448074"/>
            <a:ext cx="1291806" cy="314864"/>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243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A5E94-30DF-322F-AA86-FFF44EA76091}"/>
              </a:ext>
            </a:extLst>
          </p:cNvPr>
          <p:cNvSpPr>
            <a:spLocks noGrp="1"/>
          </p:cNvSpPr>
          <p:nvPr>
            <p:ph type="title"/>
          </p:nvPr>
        </p:nvSpPr>
        <p:spPr/>
        <p:txBody>
          <a:bodyPr/>
          <a:lstStyle/>
          <a:p>
            <a:r>
              <a:rPr lang="en-US" sz="2450" dirty="0">
                <a:cs typeface="Calibri"/>
              </a:rPr>
              <a:t>Additional Aggie Resources</a:t>
            </a:r>
            <a:endParaRPr lang="en-US" dirty="0"/>
          </a:p>
        </p:txBody>
      </p:sp>
      <p:pic>
        <p:nvPicPr>
          <p:cNvPr id="3" name="Picture 2" descr="A screenshot of a website&#10;&#10;Description automatically generated">
            <a:extLst>
              <a:ext uri="{FF2B5EF4-FFF2-40B4-BE49-F238E27FC236}">
                <a16:creationId xmlns:a16="http://schemas.microsoft.com/office/drawing/2014/main" id="{02C46C25-372C-82AB-7383-AC392C82F6B3}"/>
              </a:ext>
            </a:extLst>
          </p:cNvPr>
          <p:cNvPicPr>
            <a:picLocks noChangeAspect="1"/>
          </p:cNvPicPr>
          <p:nvPr/>
        </p:nvPicPr>
        <p:blipFill>
          <a:blip r:embed="rId3"/>
          <a:stretch>
            <a:fillRect/>
          </a:stretch>
        </p:blipFill>
        <p:spPr>
          <a:xfrm>
            <a:off x="2055279" y="915897"/>
            <a:ext cx="5441252" cy="3738430"/>
          </a:xfrm>
          <a:prstGeom prst="rect">
            <a:avLst/>
          </a:prstGeom>
        </p:spPr>
      </p:pic>
    </p:spTree>
    <p:extLst>
      <p:ext uri="{BB962C8B-B14F-4D97-AF65-F5344CB8AC3E}">
        <p14:creationId xmlns:p14="http://schemas.microsoft.com/office/powerpoint/2010/main" val="1515364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5482442-275B-8195-4AF4-0049B0B0AF36}"/>
              </a:ext>
            </a:extLst>
          </p:cNvPr>
          <p:cNvSpPr>
            <a:spLocks noGrp="1"/>
          </p:cNvSpPr>
          <p:nvPr>
            <p:ph type="title"/>
          </p:nvPr>
        </p:nvSpPr>
        <p:spPr>
          <a:xfrm>
            <a:off x="89858" y="200323"/>
            <a:ext cx="8458200" cy="857250"/>
          </a:xfrm>
        </p:spPr>
        <p:txBody>
          <a:bodyPr/>
          <a:lstStyle/>
          <a:p>
            <a:r>
              <a:rPr lang="en-US" dirty="0">
                <a:solidFill>
                  <a:schemeClr val="accent4"/>
                </a:solidFill>
              </a:rPr>
              <a:t>Program Outline</a:t>
            </a:r>
          </a:p>
        </p:txBody>
      </p:sp>
      <p:pic>
        <p:nvPicPr>
          <p:cNvPr id="13" name="Picture 12">
            <a:extLst>
              <a:ext uri="{FF2B5EF4-FFF2-40B4-BE49-F238E27FC236}">
                <a16:creationId xmlns:a16="http://schemas.microsoft.com/office/drawing/2014/main" id="{F5059A5C-AC41-DF47-2A3F-75610BB411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465" y="4073070"/>
            <a:ext cx="1065883" cy="358995"/>
          </a:xfrm>
          <a:prstGeom prst="rect">
            <a:avLst/>
          </a:prstGeom>
        </p:spPr>
      </p:pic>
      <p:pic>
        <p:nvPicPr>
          <p:cNvPr id="14" name="Picture 2" descr="W:\CORPORATE\Current Projects\Journey 2050\App\download on google play.png">
            <a:extLst>
              <a:ext uri="{FF2B5EF4-FFF2-40B4-BE49-F238E27FC236}">
                <a16:creationId xmlns:a16="http://schemas.microsoft.com/office/drawing/2014/main" id="{896D63A5-3357-595C-40AF-31F9217F062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884" t="18317" r="7467" b="18317"/>
          <a:stretch/>
        </p:blipFill>
        <p:spPr bwMode="auto">
          <a:xfrm>
            <a:off x="1383108" y="4091808"/>
            <a:ext cx="1167142" cy="3286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C00D1EE-866D-2DE1-84BA-2E63BDE7D6BF}"/>
              </a:ext>
            </a:extLst>
          </p:cNvPr>
          <p:cNvSpPr/>
          <p:nvPr/>
        </p:nvSpPr>
        <p:spPr>
          <a:xfrm>
            <a:off x="93688" y="1049311"/>
            <a:ext cx="7636851" cy="468442"/>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cs typeface="Calibri"/>
              </a:rPr>
              <a:t>GAME: Levels 1-6</a:t>
            </a:r>
            <a:endParaRPr lang="en-US" b="1">
              <a:solidFill>
                <a:srgbClr val="FF0000"/>
              </a:solidFill>
            </a:endParaRPr>
          </a:p>
        </p:txBody>
      </p:sp>
      <p:pic>
        <p:nvPicPr>
          <p:cNvPr id="2" name="Picture 1" descr="A blue and green circular signs with text and symbols&#10;&#10;Description automatically generated">
            <a:extLst>
              <a:ext uri="{FF2B5EF4-FFF2-40B4-BE49-F238E27FC236}">
                <a16:creationId xmlns:a16="http://schemas.microsoft.com/office/drawing/2014/main" id="{CEC7455A-13CF-23CE-9CC1-021B0B858416}"/>
              </a:ext>
            </a:extLst>
          </p:cNvPr>
          <p:cNvPicPr>
            <a:picLocks noChangeAspect="1"/>
          </p:cNvPicPr>
          <p:nvPr/>
        </p:nvPicPr>
        <p:blipFill>
          <a:blip r:embed="rId5"/>
          <a:stretch>
            <a:fillRect/>
          </a:stretch>
        </p:blipFill>
        <p:spPr>
          <a:xfrm>
            <a:off x="109301" y="1596330"/>
            <a:ext cx="8917556" cy="1948879"/>
          </a:xfrm>
          <a:prstGeom prst="rect">
            <a:avLst/>
          </a:prstGeom>
        </p:spPr>
      </p:pic>
    </p:spTree>
    <p:extLst>
      <p:ext uri="{BB962C8B-B14F-4D97-AF65-F5344CB8AC3E}">
        <p14:creationId xmlns:p14="http://schemas.microsoft.com/office/powerpoint/2010/main" val="39443721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7"/>
</p:tagLst>
</file>

<file path=ppt/theme/theme1.xml><?xml version="1.0" encoding="utf-8"?>
<a:theme xmlns:a="http://schemas.openxmlformats.org/drawingml/2006/main" name="Journey-2050-PPT-Theme-2023">
  <a:themeElements>
    <a:clrScheme name="Journey 2050">
      <a:dk1>
        <a:srgbClr val="000000"/>
      </a:dk1>
      <a:lt1>
        <a:srgbClr val="FFFFFF"/>
      </a:lt1>
      <a:dk2>
        <a:srgbClr val="69ADE3"/>
      </a:dk2>
      <a:lt2>
        <a:srgbClr val="D52B1E"/>
      </a:lt2>
      <a:accent1>
        <a:srgbClr val="4472C4"/>
      </a:accent1>
      <a:accent2>
        <a:srgbClr val="EFBD47"/>
      </a:accent2>
      <a:accent3>
        <a:srgbClr val="C75B12"/>
      </a:accent3>
      <a:accent4>
        <a:srgbClr val="34B233"/>
      </a:accent4>
      <a:accent5>
        <a:srgbClr val="FCD900"/>
      </a:accent5>
      <a:accent6>
        <a:srgbClr val="935E3A"/>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Journey-2050-PPT-Theme-2023" id="{16B6C717-E8D5-6345-BE8A-412DEA756BB9}" vid="{87A21C00-DCBB-7647-BFCA-0F03885C7EAC}"/>
    </a:ext>
  </a:extLst>
</a:theme>
</file>

<file path=ppt/theme/theme2.xml><?xml version="1.0" encoding="utf-8"?>
<a:theme xmlns:a="http://schemas.openxmlformats.org/drawingml/2006/main" name="1_Office Theme">
  <a:themeElements>
    <a:clrScheme name="Journey 2050 Master">
      <a:dk1>
        <a:srgbClr val="000000"/>
      </a:dk1>
      <a:lt1>
        <a:srgbClr val="FFFFFF"/>
      </a:lt1>
      <a:dk2>
        <a:srgbClr val="69ADE3"/>
      </a:dk2>
      <a:lt2>
        <a:srgbClr val="D52B1E"/>
      </a:lt2>
      <a:accent1>
        <a:srgbClr val="4472C4"/>
      </a:accent1>
      <a:accent2>
        <a:srgbClr val="EFBD47"/>
      </a:accent2>
      <a:accent3>
        <a:srgbClr val="C75B12"/>
      </a:accent3>
      <a:accent4>
        <a:srgbClr val="34B233"/>
      </a:accent4>
      <a:accent5>
        <a:srgbClr val="FCD900"/>
      </a:accent5>
      <a:accent6>
        <a:srgbClr val="935E3A"/>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1_J2050_Lesson_1-Wide-2022" id="{A79D1481-08A9-964C-B219-E597EF99B9F6}" vid="{8179A8FC-6A49-2C43-A8E2-975D85A827FE}"/>
    </a:ext>
  </a:extLst>
</a:theme>
</file>

<file path=ppt/theme/theme3.xml><?xml version="1.0" encoding="utf-8"?>
<a:theme xmlns:a="http://schemas.openxmlformats.org/drawingml/2006/main" name="Journey 2050 Wide 2023">
  <a:themeElements>
    <a:clrScheme name="Journey 2050">
      <a:dk1>
        <a:srgbClr val="000000"/>
      </a:dk1>
      <a:lt1>
        <a:srgbClr val="FFFFFF"/>
      </a:lt1>
      <a:dk2>
        <a:srgbClr val="69ADE3"/>
      </a:dk2>
      <a:lt2>
        <a:srgbClr val="D52B1E"/>
      </a:lt2>
      <a:accent1>
        <a:srgbClr val="4472C4"/>
      </a:accent1>
      <a:accent2>
        <a:srgbClr val="EFBD47"/>
      </a:accent2>
      <a:accent3>
        <a:srgbClr val="C75B12"/>
      </a:accent3>
      <a:accent4>
        <a:srgbClr val="34B233"/>
      </a:accent4>
      <a:accent5>
        <a:srgbClr val="FCD900"/>
      </a:accent5>
      <a:accent6>
        <a:srgbClr val="935E3A"/>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Journey 2050 Wide 2023" id="{E089A376-BBA1-7F4C-82F4-940340D25E81}" vid="{324376B9-96DE-E14A-B0C9-58E8B65ED7AF}"/>
    </a:ext>
  </a:extLst>
</a:theme>
</file>

<file path=ppt/theme/theme4.xml><?xml version="1.0" encoding="utf-8"?>
<a:theme xmlns:a="http://schemas.openxmlformats.org/drawingml/2006/main" name="Journey-2050-PPT-Theme-2023">
  <a:themeElements>
    <a:clrScheme name="Journey 2050">
      <a:dk1>
        <a:srgbClr val="000000"/>
      </a:dk1>
      <a:lt1>
        <a:srgbClr val="FFFFFF"/>
      </a:lt1>
      <a:dk2>
        <a:srgbClr val="69ADE3"/>
      </a:dk2>
      <a:lt2>
        <a:srgbClr val="D52B1E"/>
      </a:lt2>
      <a:accent1>
        <a:srgbClr val="4472C4"/>
      </a:accent1>
      <a:accent2>
        <a:srgbClr val="EFBD47"/>
      </a:accent2>
      <a:accent3>
        <a:srgbClr val="C75B12"/>
      </a:accent3>
      <a:accent4>
        <a:srgbClr val="34B233"/>
      </a:accent4>
      <a:accent5>
        <a:srgbClr val="FCD900"/>
      </a:accent5>
      <a:accent6>
        <a:srgbClr val="935E3A"/>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Journey-2050-PPT-Theme-2023" id="{16B6C717-E8D5-6345-BE8A-412DEA756BB9}" vid="{87A21C00-DCBB-7647-BFCA-0F03885C7EA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8649B4A7958049A763137882913A99" ma:contentTypeVersion="17" ma:contentTypeDescription="Create a new document." ma:contentTypeScope="" ma:versionID="cf3c39f22bc27cab594b6b98f309851f">
  <xsd:schema xmlns:xsd="http://www.w3.org/2001/XMLSchema" xmlns:xs="http://www.w3.org/2001/XMLSchema" xmlns:p="http://schemas.microsoft.com/office/2006/metadata/properties" xmlns:ns2="a1ca5bd3-dc57-4382-99ab-538758ec9f94" xmlns:ns3="1bf075f4-9c3e-4c43-aa8d-13a9942c8797" xmlns:ns4="c83a6bef-5194-4f95-b509-58b1288fb4bf" targetNamespace="http://schemas.microsoft.com/office/2006/metadata/properties" ma:root="true" ma:fieldsID="318905dfb72f1acc634ce24a07955a01" ns2:_="" ns3:_="" ns4:_="">
    <xsd:import namespace="a1ca5bd3-dc57-4382-99ab-538758ec9f94"/>
    <xsd:import namespace="1bf075f4-9c3e-4c43-aa8d-13a9942c8797"/>
    <xsd:import namespace="c83a6bef-5194-4f95-b509-58b1288fb4b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ObjectDetectorVersion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ca5bd3-dc57-4382-99ab-538758ec9f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8878c1d-ed48-4c0f-927c-43dd7fc4e40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bf075f4-9c3e-4c43-aa8d-13a9942c879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83a6bef-5194-4f95-b509-58b1288fb4bf"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8ca89041-c095-4b1a-b959-b1404c1992c9}" ma:internalName="TaxCatchAll" ma:showField="CatchAllData" ma:web="1bf075f4-9c3e-4c43-aa8d-13a9942c87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83a6bef-5194-4f95-b509-58b1288fb4bf" xsi:nil="true"/>
    <lcf76f155ced4ddcb4097134ff3c332f xmlns="a1ca5bd3-dc57-4382-99ab-538758ec9f9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A6C9E3-5CD0-4597-A1A0-24D8CCBF03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ca5bd3-dc57-4382-99ab-538758ec9f94"/>
    <ds:schemaRef ds:uri="1bf075f4-9c3e-4c43-aa8d-13a9942c8797"/>
    <ds:schemaRef ds:uri="c83a6bef-5194-4f95-b509-58b1288fb4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E500F29-9B95-430E-AEF2-28007C8A9B4C}">
  <ds:schemaRefs>
    <ds:schemaRef ds:uri="http://schemas.microsoft.com/office/2006/metadata/properties"/>
    <ds:schemaRef ds:uri="http://schemas.microsoft.com/office/infopath/2007/PartnerControls"/>
    <ds:schemaRef ds:uri="c83a6bef-5194-4f95-b509-58b1288fb4bf"/>
    <ds:schemaRef ds:uri="a1ca5bd3-dc57-4382-99ab-538758ec9f94"/>
  </ds:schemaRefs>
</ds:datastoreItem>
</file>

<file path=customXml/itemProps3.xml><?xml version="1.0" encoding="utf-8"?>
<ds:datastoreItem xmlns:ds="http://schemas.openxmlformats.org/officeDocument/2006/customXml" ds:itemID="{54BCDDA6-E27A-4F9F-9F62-09528C891C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Journey-2050-PPT-Theme-2023</Template>
  <TotalTime>1334</TotalTime>
  <Words>2444</Words>
  <Application>Microsoft Office PowerPoint</Application>
  <PresentationFormat>On-screen Show (16:9)</PresentationFormat>
  <Paragraphs>229</Paragraphs>
  <Slides>23</Slides>
  <Notes>23</Notes>
  <HiddenSlides>0</HiddenSlides>
  <MMClips>0</MMClips>
  <ScaleCrop>false</ScaleCrop>
  <HeadingPairs>
    <vt:vector size="4" baseType="variant">
      <vt:variant>
        <vt:lpstr>Theme</vt:lpstr>
      </vt:variant>
      <vt:variant>
        <vt:i4>4</vt:i4>
      </vt:variant>
      <vt:variant>
        <vt:lpstr>Slide Titles</vt:lpstr>
      </vt:variant>
      <vt:variant>
        <vt:i4>23</vt:i4>
      </vt:variant>
    </vt:vector>
  </HeadingPairs>
  <TitlesOfParts>
    <vt:vector size="27" baseType="lpstr">
      <vt:lpstr>Journey-2050-PPT-Theme-2023</vt:lpstr>
      <vt:lpstr>1_Office Theme</vt:lpstr>
      <vt:lpstr>Journey 2050 Wide 2023</vt:lpstr>
      <vt:lpstr>Journey-2050-PPT-Theme-2023</vt:lpstr>
      <vt:lpstr>PowerPoint Presentation</vt:lpstr>
      <vt:lpstr>Website Overview</vt:lpstr>
      <vt:lpstr>PowerPoint Presentation</vt:lpstr>
      <vt:lpstr>PowerPoint Presentation</vt:lpstr>
      <vt:lpstr>PowerPoint Presentation</vt:lpstr>
      <vt:lpstr>Teacher reports</vt:lpstr>
      <vt:lpstr>Enriching Activities and "Deep Dives"</vt:lpstr>
      <vt:lpstr>Additional Aggie Resources</vt:lpstr>
      <vt:lpstr>Program Outline</vt:lpstr>
      <vt:lpstr>Game levels</vt:lpstr>
      <vt:lpstr>Virtual Farm Game: Real Farm Families</vt:lpstr>
      <vt:lpstr>Sustainability Barrel is the Score</vt:lpstr>
      <vt:lpstr>Sustainability Barrel is the Score</vt:lpstr>
      <vt:lpstr>Crop Nutrients</vt:lpstr>
      <vt:lpstr>Community Investments</vt:lpstr>
      <vt:lpstr>PowerPoint Presentation</vt:lpstr>
      <vt:lpstr>Take Action</vt:lpstr>
      <vt:lpstr>Win $$$ to donate!</vt:lpstr>
      <vt:lpstr>Journey expansion</vt:lpstr>
      <vt:lpstr>PowerPoint Presentation</vt:lpstr>
      <vt:lpstr>EXAMPLE: Global Event + SDG Goal + Donation</vt:lpstr>
      <vt:lpstr>Brought to you in collaboration</vt:lpstr>
      <vt:lpstr>PowerPoint Presentation</vt:lpstr>
    </vt:vector>
  </TitlesOfParts>
  <Company>Nutrien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Chloe Sprecker</dc:creator>
  <cp:lastModifiedBy>Haley Hawes</cp:lastModifiedBy>
  <cp:revision>189</cp:revision>
  <dcterms:created xsi:type="dcterms:W3CDTF">2023-05-19T20:08:34Z</dcterms:created>
  <dcterms:modified xsi:type="dcterms:W3CDTF">2024-01-11T21:31:11Z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0x0101002C8649B4A7958049A763137882913A99</vt:lpwstr>
  </property>
  <property fmtid="{D5CDD505-2E9C-101B-9397-08002B2CF9AE}" pid="3" name="MediaServiceImageTags">
    <vt:lpwstr/>
  </property>
</Properties>
</file>